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259" r:id="rId3"/>
    <p:sldId id="257" r:id="rId4"/>
    <p:sldId id="258" r:id="rId5"/>
    <p:sldId id="262" r:id="rId6"/>
    <p:sldId id="260" r:id="rId7"/>
    <p:sldId id="261" r:id="rId8"/>
    <p:sldId id="266" r:id="rId9"/>
    <p:sldId id="323" r:id="rId10"/>
    <p:sldId id="349" r:id="rId11"/>
    <p:sldId id="324" r:id="rId12"/>
    <p:sldId id="265" r:id="rId13"/>
    <p:sldId id="343" r:id="rId14"/>
    <p:sldId id="342" r:id="rId15"/>
    <p:sldId id="344" r:id="rId16"/>
    <p:sldId id="345" r:id="rId17"/>
    <p:sldId id="271" r:id="rId18"/>
    <p:sldId id="273" r:id="rId19"/>
    <p:sldId id="280" r:id="rId20"/>
    <p:sldId id="336" r:id="rId21"/>
    <p:sldId id="325" r:id="rId22"/>
    <p:sldId id="276" r:id="rId23"/>
    <p:sldId id="282" r:id="rId24"/>
    <p:sldId id="283" r:id="rId25"/>
    <p:sldId id="281" r:id="rId26"/>
    <p:sldId id="284" r:id="rId27"/>
    <p:sldId id="285" r:id="rId28"/>
    <p:sldId id="337" r:id="rId29"/>
    <p:sldId id="326" r:id="rId30"/>
    <p:sldId id="286" r:id="rId31"/>
    <p:sldId id="287" r:id="rId32"/>
    <p:sldId id="288" r:id="rId33"/>
    <p:sldId id="290" r:id="rId34"/>
    <p:sldId id="291" r:id="rId35"/>
    <p:sldId id="292" r:id="rId36"/>
    <p:sldId id="294" r:id="rId37"/>
    <p:sldId id="293" r:id="rId38"/>
    <p:sldId id="338" r:id="rId39"/>
    <p:sldId id="333" r:id="rId40"/>
    <p:sldId id="327" r:id="rId41"/>
    <p:sldId id="275" r:id="rId42"/>
    <p:sldId id="296" r:id="rId43"/>
    <p:sldId id="332" r:id="rId44"/>
    <p:sldId id="350" r:id="rId45"/>
    <p:sldId id="339" r:id="rId46"/>
    <p:sldId id="328" r:id="rId47"/>
    <p:sldId id="263" r:id="rId48"/>
    <p:sldId id="297" r:id="rId49"/>
    <p:sldId id="298" r:id="rId50"/>
    <p:sldId id="299" r:id="rId51"/>
    <p:sldId id="300" r:id="rId52"/>
    <p:sldId id="301" r:id="rId53"/>
    <p:sldId id="302" r:id="rId54"/>
    <p:sldId id="335" r:id="rId55"/>
    <p:sldId id="334" r:id="rId56"/>
    <p:sldId id="304" r:id="rId57"/>
    <p:sldId id="340" r:id="rId58"/>
    <p:sldId id="329" r:id="rId59"/>
    <p:sldId id="305" r:id="rId60"/>
    <p:sldId id="306" r:id="rId61"/>
    <p:sldId id="307" r:id="rId62"/>
    <p:sldId id="348" r:id="rId63"/>
    <p:sldId id="308" r:id="rId64"/>
    <p:sldId id="309" r:id="rId65"/>
    <p:sldId id="346" r:id="rId66"/>
    <p:sldId id="310" r:id="rId67"/>
    <p:sldId id="311" r:id="rId68"/>
    <p:sldId id="347" r:id="rId69"/>
    <p:sldId id="341" r:id="rId70"/>
    <p:sldId id="331" r:id="rId71"/>
    <p:sldId id="313" r:id="rId72"/>
    <p:sldId id="314" r:id="rId73"/>
    <p:sldId id="315" r:id="rId74"/>
    <p:sldId id="316" r:id="rId75"/>
    <p:sldId id="317" r:id="rId76"/>
    <p:sldId id="318" r:id="rId77"/>
    <p:sldId id="320" r:id="rId78"/>
    <p:sldId id="321" r:id="rId79"/>
    <p:sldId id="322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5D0"/>
    <a:srgbClr val="F2F2F2"/>
    <a:srgbClr val="CFCFCF"/>
    <a:srgbClr val="E1E1E1"/>
    <a:srgbClr val="E7E7E7"/>
    <a:srgbClr val="D1D1D1"/>
    <a:srgbClr val="D7D7D7"/>
    <a:srgbClr val="D0D0D0"/>
    <a:srgbClr val="0D0D0D"/>
    <a:srgbClr val="31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6224" autoAdjust="0"/>
  </p:normalViewPr>
  <p:slideViewPr>
    <p:cSldViewPr snapToGrid="0">
      <p:cViewPr varScale="1">
        <p:scale>
          <a:sx n="106" d="100"/>
          <a:sy n="106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bg1"/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Data num.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工作表1!$A$2:$A$10</c:f>
              <c:strCache>
                <c:ptCount val="9"/>
                <c:pt idx="0">
                  <c:v>Close</c:v>
                </c:pt>
                <c:pt idx="1">
                  <c:v>One</c:v>
                </c:pt>
                <c:pt idx="2">
                  <c:v>Scissor</c:v>
                </c:pt>
                <c:pt idx="3">
                  <c:v>Down</c:v>
                </c:pt>
                <c:pt idx="4">
                  <c:v>None</c:v>
                </c:pt>
                <c:pt idx="5">
                  <c:v>Good</c:v>
                </c:pt>
                <c:pt idx="6">
                  <c:v>Open</c:v>
                </c:pt>
                <c:pt idx="7">
                  <c:v>Six</c:v>
                </c:pt>
                <c:pt idx="8">
                  <c:v>OK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4213</c:v>
                </c:pt>
                <c:pt idx="1">
                  <c:v>3104</c:v>
                </c:pt>
                <c:pt idx="2">
                  <c:v>3205</c:v>
                </c:pt>
                <c:pt idx="3">
                  <c:v>2524</c:v>
                </c:pt>
                <c:pt idx="4">
                  <c:v>8214</c:v>
                </c:pt>
                <c:pt idx="5">
                  <c:v>1536</c:v>
                </c:pt>
                <c:pt idx="6">
                  <c:v>3291</c:v>
                </c:pt>
                <c:pt idx="7">
                  <c:v>3420</c:v>
                </c:pt>
                <c:pt idx="8">
                  <c:v>3014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8-4AF0-893E-64A5725E2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462156895"/>
        <c:axId val="1462145247"/>
      </c:barChart>
      <c:catAx>
        <c:axId val="146215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45247"/>
        <c:crosses val="autoZero"/>
        <c:auto val="1"/>
        <c:lblAlgn val="ctr"/>
        <c:lblOffset val="100"/>
        <c:noMultiLvlLbl val="0"/>
      </c:catAx>
      <c:valAx>
        <c:axId val="146214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5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bg1"/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Data num.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Stop</c:v>
                </c:pt>
                <c:pt idx="1">
                  <c:v>Clockwise</c:v>
                </c:pt>
                <c:pt idx="2">
                  <c:v>Counterclockwise</c:v>
                </c:pt>
                <c:pt idx="3">
                  <c:v>Move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1316</c:v>
                </c:pt>
                <c:pt idx="1">
                  <c:v>1524</c:v>
                </c:pt>
                <c:pt idx="2">
                  <c:v>1436</c:v>
                </c:pt>
                <c:pt idx="3">
                  <c:v>1521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8-4AF0-893E-64A5725E2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462156895"/>
        <c:axId val="1462145247"/>
      </c:barChart>
      <c:catAx>
        <c:axId val="146215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45247"/>
        <c:crosses val="autoZero"/>
        <c:auto val="1"/>
        <c:lblAlgn val="ctr"/>
        <c:lblOffset val="100"/>
        <c:noMultiLvlLbl val="0"/>
      </c:catAx>
      <c:valAx>
        <c:axId val="146214524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5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283A0-3340-45E7-A493-90AC0A407B9A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3F038-84DE-45CC-BD5B-E7E93EC1C9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87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565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640</a:t>
            </a:r>
            <a:r>
              <a:rPr lang="zh-TW" altLang="en-US" dirty="0"/>
              <a:t> </a:t>
            </a:r>
            <a:r>
              <a:rPr lang="en-US" altLang="zh-TW" dirty="0"/>
              <a:t>480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982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Accuracy = f1 score average</a:t>
            </a:r>
          </a:p>
          <a:p>
            <a:r>
              <a:rPr lang="zh-TW" altLang="en-US" dirty="0"/>
              <a:t>兩個模型同時納入平均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935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opencv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196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靜態資料儲存型態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5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記住這張圖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37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在電腦眼裡的樣子</a:t>
            </a:r>
            <a:endParaRPr dirty="0"/>
          </a:p>
        </p:txBody>
      </p:sp>
      <p:sp>
        <p:nvSpPr>
          <p:cNvPr id="509" name="Google Shape;50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635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在電腦眼裡的樣子</a:t>
            </a:r>
            <a:endParaRPr dirty="0"/>
          </a:p>
        </p:txBody>
      </p:sp>
      <p:sp>
        <p:nvSpPr>
          <p:cNvPr id="509" name="Google Shape;50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0391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672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522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8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990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舉例來說</a:t>
            </a:r>
            <a:r>
              <a:rPr lang="en-US" altLang="zh-TW" dirty="0"/>
              <a:t>-&gt;</a:t>
            </a:r>
            <a:r>
              <a:rPr lang="zh-TW" altLang="en-US" dirty="0"/>
              <a:t>不常使用模式切換</a:t>
            </a:r>
            <a:r>
              <a:rPr lang="en-US" altLang="zh-TW" dirty="0"/>
              <a:t>-&gt;</a:t>
            </a:r>
            <a:r>
              <a:rPr lang="zh-TW" altLang="en-US" dirty="0"/>
              <a:t>加長</a:t>
            </a:r>
            <a:r>
              <a:rPr lang="en-US" altLang="zh-TW" dirty="0"/>
              <a:t>deque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增加條件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046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81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441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12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178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645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489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38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318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90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準確度高不一定代表姿勢判斷正確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224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471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82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380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304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50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643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630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4861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168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030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78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9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734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04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74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還有</a:t>
            </a:r>
            <a:r>
              <a:rPr lang="en-US" altLang="zh-TW" dirty="0"/>
              <a:t>None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424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在電腦眼裡的樣子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88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6AF41D-483B-42F6-9266-43763CC7D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102279-C1E5-4631-BF8F-7B2CE4A42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FB01FC-1E81-4406-B7E6-107D3F0B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C0E5-1E41-4DD7-ABF4-1EE6EF627B86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39AA1E-4F8A-4C9F-B25F-8E5FA7B3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E6CE4B-01FA-4BA2-B131-5C59D595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22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9D6B3-5B32-4D84-822A-6768E31F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C4C2E1-7474-4CED-BA6C-3828A3FDC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58BA67-BD5B-4BBD-B4EB-53A8D9C5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6C0F2-89F8-4AAF-A2DB-E692AE95CBFA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484FC7-6110-4950-9FBB-881C1063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BD5EE0-B3A5-4ECE-862C-B7B7AAA7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42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C171B7-45DF-419F-8CB5-319117975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28DDDA-6E4C-44C4-8EAB-951BAA730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1CE3B2-B723-4B11-BA1C-3757EE3B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6CCE-D088-472C-AD72-CD2BC6C7E5E9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D7C3CE-F7B7-4845-BB4E-550B1D31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48888C-9B54-432D-B1E0-4A8596FA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0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69800-8D90-4CDB-83CD-0E09AF4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FC03C3-BF86-4FCA-A682-5873C329C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0DB782-60E6-4602-A643-B9681BA5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9B3F-3244-4416-B7E7-E78C19CD382A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DD0A6C-736C-44C6-A12B-4794EEE9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9E8E93-C371-4D22-983B-C3930BA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4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756432-DD8F-43F4-BE8D-4A4522E10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0A935A-BA01-468F-8EB4-C71E929F5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BCE1AA-0BF1-4565-A90B-9F574C149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CC36-7ED0-4A27-A5D2-4F80B5194379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99DD6E-9143-42BD-B21A-BFA1EEF4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33D674-ED6B-40FB-8D63-A2AB7676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4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B277D4-982E-4805-9DD4-F28C61BA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059C-D2CF-4370-B557-7BC4445A0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E90351-058D-4DF4-9B67-F671CB45D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0FC97E-99CD-4706-AA7A-70EA8E943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CD74-D22D-43F0-89EB-AB2142E9C86C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CE1A74-AD9A-4B9B-8A94-077F29C5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C8FC33-2D22-404F-9333-DE106943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1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F261F6-73B2-4C69-8C73-D6E56B978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5CA82B-B707-4DED-8FE6-AEF55365E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AFCFD7-5439-4C78-BB25-6C98C8987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6A1FEC6-41F4-401C-81E4-D270D260B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588C76D-32A3-451B-A4D8-377080B35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6DC678F-C143-49C9-B747-D1C82AB2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7FB8-49AD-4DEA-A9E0-75931549B547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B3D63F-CBE5-4E34-8B16-A385F326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972639E-7AE6-4ACA-8EAD-22C59AEF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B33EA-1C4E-456C-A82D-D93DD483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3630D4-373D-4DB5-A654-B1D8FFA1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BEB7-5E8D-4472-9CB9-5B25C454956D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8E5D90-E144-4457-9EAE-D814362B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22C16D-B67D-4538-B8C7-06790366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0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20DB9A-C903-471D-9CCB-A07E5EC0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1F92E-907F-4A35-A65B-80586BE41214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C681A2-7934-43BA-8076-81F1B90F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0E5149-5E8D-4BAA-A141-19A93289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81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36EBB-74DC-4E7B-A145-14CAA767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BAC56-5A67-4F87-8ACA-F3095E699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160B73-EE6D-4DAD-B2FA-921D3FBAA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41894B-639C-4099-9DC4-A5E2FC3D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0A03-4132-4F34-B9E3-93064A62950A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7FE1B4-3AE9-41C4-8954-C896A88BC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55279D-9F0E-43E8-A36B-47719050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3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23E781-FDC3-47DC-A0A9-EC9D9EDD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68A1CD4-317E-4ECC-8ED1-DFD4440BC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6637AD-0F88-4E4F-BE4C-E9575F42F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399DE8-DE5A-46E5-ACBE-B3C18148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8B852-F96E-4325-ADDB-55820393D59E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3476A7-E273-4228-91F1-CD94477E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95DB9D-9359-4621-A5E4-86F4DF6C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3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3C7AD6D-1678-4EAF-ADC6-95B59A87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8BCDEC-73F1-4404-A1DE-8641E8069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18353F-02F3-4BF5-A41F-0DF46B1ED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8F01E-5A1E-444F-97DD-66832EE221CE}" type="datetime1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DEC23C-6911-4C79-AF1B-5E4FCCE29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450872-B4D1-4AA2-8574-728233F7E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12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9.png"/><Relationship Id="rId3" Type="http://schemas.openxmlformats.org/officeDocument/2006/relationships/image" Target="../media/image16.jpe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5.png"/><Relationship Id="rId5" Type="http://schemas.openxmlformats.org/officeDocument/2006/relationships/image" Target="../media/image18.svg"/><Relationship Id="rId10" Type="http://schemas.openxmlformats.org/officeDocument/2006/relationships/image" Target="../media/image30.sv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3.png"/><Relationship Id="rId18" Type="http://schemas.openxmlformats.org/officeDocument/2006/relationships/image" Target="../media/image32.svg"/><Relationship Id="rId3" Type="http://schemas.openxmlformats.org/officeDocument/2006/relationships/image" Target="../media/image16.jpeg"/><Relationship Id="rId21" Type="http://schemas.openxmlformats.org/officeDocument/2006/relationships/image" Target="../media/image40.png"/><Relationship Id="rId7" Type="http://schemas.openxmlformats.org/officeDocument/2006/relationships/image" Target="../media/image34.svg"/><Relationship Id="rId12" Type="http://schemas.openxmlformats.org/officeDocument/2006/relationships/image" Target="../media/image29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sv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1.png"/><Relationship Id="rId5" Type="http://schemas.openxmlformats.org/officeDocument/2006/relationships/image" Target="../media/image18.svg"/><Relationship Id="rId15" Type="http://schemas.openxmlformats.org/officeDocument/2006/relationships/image" Target="../media/image25.png"/><Relationship Id="rId10" Type="http://schemas.openxmlformats.org/officeDocument/2006/relationships/image" Target="../media/image37.jpg"/><Relationship Id="rId19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svg"/><Relationship Id="rId3" Type="http://schemas.openxmlformats.org/officeDocument/2006/relationships/image" Target="../media/image16.jpeg"/><Relationship Id="rId7" Type="http://schemas.openxmlformats.org/officeDocument/2006/relationships/image" Target="../media/image34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0.svg"/><Relationship Id="rId5" Type="http://schemas.openxmlformats.org/officeDocument/2006/relationships/image" Target="../media/image18.svg"/><Relationship Id="rId15" Type="http://schemas.openxmlformats.org/officeDocument/2006/relationships/image" Target="../media/image32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9.sv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3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hart" Target="../charts/chart1.xml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Relationship Id="rId1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5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5" Type="http://schemas.openxmlformats.org/officeDocument/2006/relationships/image" Target="../media/image32.sv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4.svg"/><Relationship Id="rId3" Type="http://schemas.openxmlformats.org/officeDocument/2006/relationships/image" Target="../media/image41.jpeg"/><Relationship Id="rId7" Type="http://schemas.openxmlformats.org/officeDocument/2006/relationships/image" Target="../media/image29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chart" Target="../charts/chart2.xml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5" Type="http://schemas.openxmlformats.org/officeDocument/2006/relationships/image" Target="../media/image32.sv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5" Type="http://schemas.openxmlformats.org/officeDocument/2006/relationships/image" Target="../media/image32.sv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0.svg"/><Relationship Id="rId3" Type="http://schemas.openxmlformats.org/officeDocument/2006/relationships/image" Target="../media/image48.jpeg"/><Relationship Id="rId7" Type="http://schemas.openxmlformats.org/officeDocument/2006/relationships/image" Target="../media/image29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1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1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png"/><Relationship Id="rId3" Type="http://schemas.openxmlformats.org/officeDocument/2006/relationships/image" Target="../media/image48.jpeg"/><Relationship Id="rId7" Type="http://schemas.openxmlformats.org/officeDocument/2006/relationships/image" Target="../media/image29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53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2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53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2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3" Type="http://schemas.openxmlformats.org/officeDocument/2006/relationships/image" Target="../media/image48.jpe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57.png"/><Relationship Id="rId18" Type="http://schemas.openxmlformats.org/officeDocument/2006/relationships/image" Target="../media/image39.png"/><Relationship Id="rId3" Type="http://schemas.openxmlformats.org/officeDocument/2006/relationships/image" Target="../media/image17.png"/><Relationship Id="rId21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54.jpeg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5.png"/><Relationship Id="rId5" Type="http://schemas.openxmlformats.org/officeDocument/2006/relationships/image" Target="../media/image21.png"/><Relationship Id="rId15" Type="http://schemas.openxmlformats.org/officeDocument/2006/relationships/image" Target="../media/image59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58.png"/><Relationship Id="rId22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3.jp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1.jpg"/><Relationship Id="rId4" Type="http://schemas.openxmlformats.org/officeDocument/2006/relationships/image" Target="../media/image3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image" Target="../media/image64.jpeg"/><Relationship Id="rId16" Type="http://schemas.openxmlformats.org/officeDocument/2006/relationships/image" Target="../media/image70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65.png"/><Relationship Id="rId5" Type="http://schemas.openxmlformats.org/officeDocument/2006/relationships/image" Target="../media/image21.png"/><Relationship Id="rId15" Type="http://schemas.openxmlformats.org/officeDocument/2006/relationships/image" Target="../media/image69.png"/><Relationship Id="rId10" Type="http://schemas.openxmlformats.org/officeDocument/2006/relationships/image" Target="../media/image31.svg"/><Relationship Id="rId19" Type="http://schemas.openxmlformats.org/officeDocument/2006/relationships/image" Target="../media/image19.pn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68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3.svg"/><Relationship Id="rId18" Type="http://schemas.openxmlformats.org/officeDocument/2006/relationships/image" Target="../media/image19.pn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3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25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5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5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5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3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3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3.svg"/><Relationship Id="rId18" Type="http://schemas.openxmlformats.org/officeDocument/2006/relationships/image" Target="../media/image57.png"/><Relationship Id="rId3" Type="http://schemas.openxmlformats.org/officeDocument/2006/relationships/image" Target="../media/image64.jpeg"/><Relationship Id="rId21" Type="http://schemas.openxmlformats.org/officeDocument/2006/relationships/image" Target="../media/image61.png"/><Relationship Id="rId7" Type="http://schemas.openxmlformats.org/officeDocument/2006/relationships/image" Target="../media/image29.svg"/><Relationship Id="rId12" Type="http://schemas.openxmlformats.org/officeDocument/2006/relationships/image" Target="../media/image13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19" Type="http://schemas.openxmlformats.org/officeDocument/2006/relationships/image" Target="../media/image58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Relationship Id="rId22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18" Type="http://schemas.openxmlformats.org/officeDocument/2006/relationships/image" Target="../media/image58.png"/><Relationship Id="rId3" Type="http://schemas.openxmlformats.org/officeDocument/2006/relationships/image" Target="../media/image64.jpeg"/><Relationship Id="rId21" Type="http://schemas.openxmlformats.org/officeDocument/2006/relationships/image" Target="../media/image60.pn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23" Type="http://schemas.openxmlformats.org/officeDocument/2006/relationships/image" Target="../media/image40.png"/><Relationship Id="rId10" Type="http://schemas.openxmlformats.org/officeDocument/2006/relationships/image" Target="../media/image25.png"/><Relationship Id="rId19" Type="http://schemas.openxmlformats.org/officeDocument/2006/relationships/image" Target="../media/image59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Relationship Id="rId22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3.png"/><Relationship Id="rId18" Type="http://schemas.openxmlformats.org/officeDocument/2006/relationships/image" Target="../media/image75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17" Type="http://schemas.openxmlformats.org/officeDocument/2006/relationships/image" Target="../media/image15.png"/><Relationship Id="rId2" Type="http://schemas.openxmlformats.org/officeDocument/2006/relationships/image" Target="../media/image76.jpg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image" Target="../media/image14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Relationship Id="rId14" Type="http://schemas.openxmlformats.org/officeDocument/2006/relationships/image" Target="../media/image73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jpg"/><Relationship Id="rId7" Type="http://schemas.openxmlformats.org/officeDocument/2006/relationships/image" Target="../media/image8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77.jpg"/><Relationship Id="rId10" Type="http://schemas.openxmlformats.org/officeDocument/2006/relationships/image" Target="../media/image85.svg"/><Relationship Id="rId4" Type="http://schemas.openxmlformats.org/officeDocument/2006/relationships/notesSlide" Target="../notesSlides/notesSlide37.xml"/><Relationship Id="rId9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6.png"/><Relationship Id="rId5" Type="http://schemas.openxmlformats.org/officeDocument/2006/relationships/image" Target="../media/image77.jpg"/><Relationship Id="rId4" Type="http://schemas.openxmlformats.org/officeDocument/2006/relationships/notesSlide" Target="../notesSlides/notesSlide3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blogs.com/linyfeng/p/12239856.html" TargetMode="External"/><Relationship Id="rId3" Type="http://schemas.openxmlformats.org/officeDocument/2006/relationships/image" Target="../media/image87.jpg"/><Relationship Id="rId7" Type="http://schemas.openxmlformats.org/officeDocument/2006/relationships/hyperlink" Target="https://yanwei-liu.medium.com/pyautogui-%E4%BD%BF%E7%94%A8python%E6%93%8D%E6%8E%A7%E9%9B%BB%E8%85%A6-662cc3b18b8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utervision.zone/courses/ai-virtual-mouse/" TargetMode="External"/><Relationship Id="rId5" Type="http://schemas.openxmlformats.org/officeDocument/2006/relationships/hyperlink" Target="https://www.youtube.com/watch?v=8gPONnGIPgw&amp;t=1493s" TargetMode="External"/><Relationship Id="rId4" Type="http://schemas.openxmlformats.org/officeDocument/2006/relationships/hyperlink" Target="https://github.com/kinivi/hand-gesture-recognition-mediapipe" TargetMode="External"/><Relationship Id="rId9" Type="http://schemas.openxmlformats.org/officeDocument/2006/relationships/hyperlink" Target="https://pyautogui.readthedocs.io/en/latest/keyboard.html#keyboard-keys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z6rNsWVWXQo" TargetMode="External"/><Relationship Id="rId4" Type="http://schemas.openxmlformats.org/officeDocument/2006/relationships/hyperlink" Target="https://github.com/wj4y71u35j4/Youtube_0531.gi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408A4-5D4E-4C42-8CF2-4154A8EDB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Autofit/>
          </a:bodyPr>
          <a:lstStyle/>
          <a:p>
            <a:pPr algn="l"/>
            <a:r>
              <a:rPr lang="en-US" altLang="zh-TW" sz="6800" dirty="0"/>
              <a:t>Power in your hand is unlimited</a:t>
            </a:r>
            <a:endParaRPr lang="zh-TW" altLang="en-US" sz="6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5A3182-7FA2-421A-B1A5-556DD1199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4"/>
            <a:ext cx="4087305" cy="1539070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2000" dirty="0"/>
              <a:t>Group 4 Gesture Recognition</a:t>
            </a:r>
          </a:p>
          <a:p>
            <a:pPr algn="l"/>
            <a:r>
              <a:rPr lang="zh-TW" altLang="en-US" sz="2000" dirty="0"/>
              <a:t>組長：黃奕誌</a:t>
            </a:r>
            <a:endParaRPr lang="en-US" altLang="zh-TW" sz="2000" dirty="0"/>
          </a:p>
          <a:p>
            <a:pPr algn="l"/>
            <a:r>
              <a:rPr lang="zh-TW" altLang="en-US" sz="2000" dirty="0"/>
              <a:t>組員：張敏慧、吳松濤、王俊人、莊惠文、姜以萱、莊尤翔、趙蓉根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2E10E4-C3FE-4F0F-B6AA-C5D877913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r="1194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3848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sp>
        <p:nvSpPr>
          <p:cNvPr id="41" name="Google Shape;262;p10">
            <a:extLst>
              <a:ext uri="{FF2B5EF4-FFF2-40B4-BE49-F238E27FC236}">
                <a16:creationId xmlns:a16="http://schemas.microsoft.com/office/drawing/2014/main" id="{D1A0EE63-4C10-4D1A-94BD-656553DAE3F4}"/>
              </a:ext>
            </a:extLst>
          </p:cNvPr>
          <p:cNvSpPr/>
          <p:nvPr/>
        </p:nvSpPr>
        <p:spPr>
          <a:xfrm>
            <a:off x="1326644" y="4512015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OpenCV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60;p10">
            <a:extLst>
              <a:ext uri="{FF2B5EF4-FFF2-40B4-BE49-F238E27FC236}">
                <a16:creationId xmlns:a16="http://schemas.microsoft.com/office/drawing/2014/main" id="{20F3229B-D508-4D94-A7A5-230257F17385}"/>
              </a:ext>
            </a:extLst>
          </p:cNvPr>
          <p:cNvSpPr/>
          <p:nvPr/>
        </p:nvSpPr>
        <p:spPr>
          <a:xfrm>
            <a:off x="1325120" y="5526472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64;p10">
            <a:extLst>
              <a:ext uri="{FF2B5EF4-FFF2-40B4-BE49-F238E27FC236}">
                <a16:creationId xmlns:a16="http://schemas.microsoft.com/office/drawing/2014/main" id="{D6417FEA-0E43-43A5-8A8B-9C7401BD4770}"/>
              </a:ext>
            </a:extLst>
          </p:cNvPr>
          <p:cNvSpPr/>
          <p:nvPr/>
        </p:nvSpPr>
        <p:spPr>
          <a:xfrm>
            <a:off x="8656120" y="15777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PyAutoGUI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AF746EA1-D931-4377-93D8-10EF243338FC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2136644" y="3018871"/>
            <a:ext cx="0" cy="149314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1AB4F91-DA59-4394-84D2-2233A33D86B3}"/>
              </a:ext>
            </a:extLst>
          </p:cNvPr>
          <p:cNvSpPr txBox="1"/>
          <p:nvPr/>
        </p:nvSpPr>
        <p:spPr>
          <a:xfrm>
            <a:off x="329960" y="3503705"/>
            <a:ext cx="1366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2AD47BBD-2422-4519-8AD1-DBD1CE510BD3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9466120" y="1168201"/>
            <a:ext cx="0" cy="154306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636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rgbClr val="FF0000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sp>
        <p:nvSpPr>
          <p:cNvPr id="46" name="Google Shape;262;p10">
            <a:extLst>
              <a:ext uri="{FF2B5EF4-FFF2-40B4-BE49-F238E27FC236}">
                <a16:creationId xmlns:a16="http://schemas.microsoft.com/office/drawing/2014/main" id="{3656FCFB-DD24-4AC3-9B7B-05DA891A624B}"/>
              </a:ext>
            </a:extLst>
          </p:cNvPr>
          <p:cNvSpPr/>
          <p:nvPr/>
        </p:nvSpPr>
        <p:spPr>
          <a:xfrm>
            <a:off x="1326644" y="4512015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OpenCV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260;p10">
            <a:extLst>
              <a:ext uri="{FF2B5EF4-FFF2-40B4-BE49-F238E27FC236}">
                <a16:creationId xmlns:a16="http://schemas.microsoft.com/office/drawing/2014/main" id="{A50D2B91-B85A-4BB8-8EC0-A5204AF974A6}"/>
              </a:ext>
            </a:extLst>
          </p:cNvPr>
          <p:cNvSpPr/>
          <p:nvPr/>
        </p:nvSpPr>
        <p:spPr>
          <a:xfrm>
            <a:off x="1325120" y="5526472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E21F696-A3EB-477E-AEAA-B0514F62A9E7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2136644" y="3018871"/>
            <a:ext cx="0" cy="14931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DBFFAC2-98FD-4335-943A-2969B664A261}"/>
              </a:ext>
            </a:extLst>
          </p:cNvPr>
          <p:cNvSpPr txBox="1"/>
          <p:nvPr/>
        </p:nvSpPr>
        <p:spPr>
          <a:xfrm>
            <a:off x="329960" y="3503705"/>
            <a:ext cx="1366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299193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72723C-65C1-45ED-92DE-D821FD95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Framework</a:t>
            </a:r>
            <a:endParaRPr lang="zh-TW" alt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573568" y="2479022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211019" y="327483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Data Collection</a:t>
            </a:r>
            <a:endParaRPr lang="zh-TW" altLang="en-US" sz="17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3122640" y="2479022"/>
            <a:ext cx="593261" cy="59326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2760091" y="327483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4671712" y="2479022"/>
            <a:ext cx="593261" cy="593261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4309164" y="327483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2348104" y="4131772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1985555" y="49275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Operating System</a:t>
            </a:r>
            <a:endParaRPr lang="zh-TW" altLang="en-US" sz="1700" kern="1200" dirty="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3897176" y="4131772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3534627" y="49275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C8E0BE-2BA6-45E5-831C-00167ECA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457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3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40850AD-BB90-4A53-A332-06C411C727C6}"/>
              </a:ext>
            </a:extLst>
          </p:cNvPr>
          <p:cNvCxnSpPr/>
          <p:nvPr/>
        </p:nvCxnSpPr>
        <p:spPr>
          <a:xfrm>
            <a:off x="3433763" y="2750344"/>
            <a:ext cx="19050" cy="1677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0F23DB5-4258-498E-B932-E2CAA5E88457}"/>
              </a:ext>
            </a:extLst>
          </p:cNvPr>
          <p:cNvCxnSpPr/>
          <p:nvPr/>
        </p:nvCxnSpPr>
        <p:spPr>
          <a:xfrm flipH="1">
            <a:off x="3415935" y="2918131"/>
            <a:ext cx="34496" cy="2608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D9343D0-27B7-4503-94D5-A255DB2F0680}"/>
              </a:ext>
            </a:extLst>
          </p:cNvPr>
          <p:cNvCxnSpPr/>
          <p:nvPr/>
        </p:nvCxnSpPr>
        <p:spPr>
          <a:xfrm flipH="1">
            <a:off x="3369194" y="3190875"/>
            <a:ext cx="46741" cy="5048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E4BE81A-C7DA-4666-BE86-B7BE937FE2AC}"/>
              </a:ext>
            </a:extLst>
          </p:cNvPr>
          <p:cNvCxnSpPr/>
          <p:nvPr/>
        </p:nvCxnSpPr>
        <p:spPr>
          <a:xfrm>
            <a:off x="3155156" y="3048550"/>
            <a:ext cx="26194" cy="2637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870A5C0-924A-4800-AB87-F5CCFA63188E}"/>
              </a:ext>
            </a:extLst>
          </p:cNvPr>
          <p:cNvCxnSpPr/>
          <p:nvPr/>
        </p:nvCxnSpPr>
        <p:spPr>
          <a:xfrm>
            <a:off x="3183731" y="3309938"/>
            <a:ext cx="18102" cy="4191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777BACE-2466-414B-A02D-1798A561F359}"/>
              </a:ext>
            </a:extLst>
          </p:cNvPr>
          <p:cNvCxnSpPr/>
          <p:nvPr/>
        </p:nvCxnSpPr>
        <p:spPr>
          <a:xfrm flipV="1">
            <a:off x="3193698" y="3698082"/>
            <a:ext cx="167361" cy="309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8AEDFB1-40A8-490D-8FE1-EA1DEF7DBCF1}"/>
              </a:ext>
            </a:extLst>
          </p:cNvPr>
          <p:cNvCxnSpPr/>
          <p:nvPr/>
        </p:nvCxnSpPr>
        <p:spPr>
          <a:xfrm flipH="1">
            <a:off x="3155156" y="2834237"/>
            <a:ext cx="13097" cy="21431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4B65728-16B7-4765-88A1-F44960389C92}"/>
              </a:ext>
            </a:extLst>
          </p:cNvPr>
          <p:cNvCxnSpPr/>
          <p:nvPr/>
        </p:nvCxnSpPr>
        <p:spPr>
          <a:xfrm flipV="1">
            <a:off x="3369194" y="3669506"/>
            <a:ext cx="260843" cy="2619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9402C02-7339-4289-8ECB-0C66D569799D}"/>
              </a:ext>
            </a:extLst>
          </p:cNvPr>
          <p:cNvCxnSpPr/>
          <p:nvPr/>
        </p:nvCxnSpPr>
        <p:spPr>
          <a:xfrm>
            <a:off x="3415935" y="3171825"/>
            <a:ext cx="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CD9C34F-EC2A-4028-A002-21BAB1CE1B59}"/>
              </a:ext>
            </a:extLst>
          </p:cNvPr>
          <p:cNvCxnSpPr/>
          <p:nvPr/>
        </p:nvCxnSpPr>
        <p:spPr>
          <a:xfrm flipV="1">
            <a:off x="3630037" y="3228975"/>
            <a:ext cx="70426" cy="4405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093C167-E4D0-42C7-822D-B379DF16F398}"/>
              </a:ext>
            </a:extLst>
          </p:cNvPr>
          <p:cNvCxnSpPr/>
          <p:nvPr/>
        </p:nvCxnSpPr>
        <p:spPr>
          <a:xfrm flipH="1" flipV="1">
            <a:off x="3683794" y="3019425"/>
            <a:ext cx="18081" cy="2071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92C9884-ED2B-489E-9638-C0744E305267}"/>
              </a:ext>
            </a:extLst>
          </p:cNvPr>
          <p:cNvCxnSpPr/>
          <p:nvPr/>
        </p:nvCxnSpPr>
        <p:spPr>
          <a:xfrm flipV="1">
            <a:off x="3685016" y="2849811"/>
            <a:ext cx="0" cy="16723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336E8A49-D9C9-4D1C-94AB-3C80D8208C76}"/>
              </a:ext>
            </a:extLst>
          </p:cNvPr>
          <p:cNvSpPr/>
          <p:nvPr/>
        </p:nvSpPr>
        <p:spPr>
          <a:xfrm>
            <a:off x="3132296" y="30247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2E511378-120E-4BA0-8A1A-F72F9954CA01}"/>
              </a:ext>
            </a:extLst>
          </p:cNvPr>
          <p:cNvSpPr/>
          <p:nvPr/>
        </p:nvSpPr>
        <p:spPr>
          <a:xfrm>
            <a:off x="3158491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16851C5-FB5C-40CA-8D65-5E22BA52681B}"/>
              </a:ext>
            </a:extLst>
          </p:cNvPr>
          <p:cNvSpPr/>
          <p:nvPr/>
        </p:nvSpPr>
        <p:spPr>
          <a:xfrm>
            <a:off x="3141788" y="281137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4CB591D-C81D-4ED0-AAA5-112A8FD30CFE}"/>
              </a:ext>
            </a:extLst>
          </p:cNvPr>
          <p:cNvSpPr/>
          <p:nvPr/>
        </p:nvSpPr>
        <p:spPr>
          <a:xfrm>
            <a:off x="3183041" y="370451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AE351A5-0111-4182-9393-72F2AE6E82ED}"/>
              </a:ext>
            </a:extLst>
          </p:cNvPr>
          <p:cNvSpPr/>
          <p:nvPr/>
        </p:nvSpPr>
        <p:spPr>
          <a:xfrm>
            <a:off x="3344922" y="366784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CCF38FB-0FA2-48AC-B949-3EB84EA9007F}"/>
              </a:ext>
            </a:extLst>
          </p:cNvPr>
          <p:cNvSpPr/>
          <p:nvPr/>
        </p:nvSpPr>
        <p:spPr>
          <a:xfrm>
            <a:off x="3394488" y="316313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DB0F588-DB0B-44C2-B165-C013500BA84B}"/>
              </a:ext>
            </a:extLst>
          </p:cNvPr>
          <p:cNvSpPr/>
          <p:nvPr/>
        </p:nvSpPr>
        <p:spPr>
          <a:xfrm>
            <a:off x="3424187" y="288134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FB68AF8-A328-4267-9CFC-281AB3F6C6A3}"/>
              </a:ext>
            </a:extLst>
          </p:cNvPr>
          <p:cNvSpPr/>
          <p:nvPr/>
        </p:nvSpPr>
        <p:spPr>
          <a:xfrm>
            <a:off x="3405108" y="27180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B9EB329-1F51-43CC-AE01-F0C69E55A8C5}"/>
              </a:ext>
            </a:extLst>
          </p:cNvPr>
          <p:cNvSpPr/>
          <p:nvPr/>
        </p:nvSpPr>
        <p:spPr>
          <a:xfrm>
            <a:off x="3605765" y="36518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B2634DB0-42EF-4116-96C8-7DFEDF0572A9}"/>
              </a:ext>
            </a:extLst>
          </p:cNvPr>
          <p:cNvSpPr/>
          <p:nvPr/>
        </p:nvSpPr>
        <p:spPr>
          <a:xfrm>
            <a:off x="3677603" y="320373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BBCC7C84-D5C7-4C12-BFC8-2A2AC25CAC93}"/>
              </a:ext>
            </a:extLst>
          </p:cNvPr>
          <p:cNvSpPr/>
          <p:nvPr/>
        </p:nvSpPr>
        <p:spPr>
          <a:xfrm>
            <a:off x="3664533" y="299132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888262A-DBB0-47A8-86E8-129432AAE2E4}"/>
              </a:ext>
            </a:extLst>
          </p:cNvPr>
          <p:cNvSpPr/>
          <p:nvPr/>
        </p:nvSpPr>
        <p:spPr>
          <a:xfrm>
            <a:off x="3663525" y="2826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F5D38ED-8AA0-4C15-9D28-D10308343FCC}"/>
              </a:ext>
            </a:extLst>
          </p:cNvPr>
          <p:cNvCxnSpPr>
            <a:stCxn id="46" idx="0"/>
          </p:cNvCxnSpPr>
          <p:nvPr/>
        </p:nvCxnSpPr>
        <p:spPr>
          <a:xfrm flipH="1">
            <a:off x="3344922" y="3651888"/>
            <a:ext cx="283703" cy="9391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3C58C53-0F85-4EA7-9C8F-89CD070CE41F}"/>
              </a:ext>
            </a:extLst>
          </p:cNvPr>
          <p:cNvCxnSpPr/>
          <p:nvPr/>
        </p:nvCxnSpPr>
        <p:spPr>
          <a:xfrm flipV="1">
            <a:off x="3344922" y="4435420"/>
            <a:ext cx="378400" cy="1532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F776F36-2916-44CF-9A56-A85DD7178908}"/>
              </a:ext>
            </a:extLst>
          </p:cNvPr>
          <p:cNvCxnSpPr/>
          <p:nvPr/>
        </p:nvCxnSpPr>
        <p:spPr>
          <a:xfrm flipV="1">
            <a:off x="3723322" y="4101704"/>
            <a:ext cx="203359" cy="3337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2097E5A-13C6-4C79-B310-07A7511523A5}"/>
              </a:ext>
            </a:extLst>
          </p:cNvPr>
          <p:cNvCxnSpPr/>
          <p:nvPr/>
        </p:nvCxnSpPr>
        <p:spPr>
          <a:xfrm flipV="1">
            <a:off x="3937424" y="3767138"/>
            <a:ext cx="79745" cy="3357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24B1633-53B2-44AD-AAFA-B3407955CA3C}"/>
              </a:ext>
            </a:extLst>
          </p:cNvPr>
          <p:cNvCxnSpPr/>
          <p:nvPr/>
        </p:nvCxnSpPr>
        <p:spPr>
          <a:xfrm flipV="1">
            <a:off x="4021378" y="3550444"/>
            <a:ext cx="55322" cy="1997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1B189FD-4630-407D-A889-84B8480F9E07}"/>
              </a:ext>
            </a:extLst>
          </p:cNvPr>
          <p:cNvCxnSpPr/>
          <p:nvPr/>
        </p:nvCxnSpPr>
        <p:spPr>
          <a:xfrm>
            <a:off x="2874242" y="3123009"/>
            <a:ext cx="0" cy="1859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62CAF2C-7C18-4141-B49D-1A75048E14BD}"/>
              </a:ext>
            </a:extLst>
          </p:cNvPr>
          <p:cNvCxnSpPr/>
          <p:nvPr/>
        </p:nvCxnSpPr>
        <p:spPr>
          <a:xfrm>
            <a:off x="2874169" y="3308984"/>
            <a:ext cx="31034" cy="21050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055412DF-0C1A-47D1-8444-2024D588156F}"/>
              </a:ext>
            </a:extLst>
          </p:cNvPr>
          <p:cNvCxnSpPr/>
          <p:nvPr/>
        </p:nvCxnSpPr>
        <p:spPr>
          <a:xfrm>
            <a:off x="2905203" y="3519488"/>
            <a:ext cx="82592" cy="32146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4F657BB-1E45-44F3-BF73-597B0D970675}"/>
              </a:ext>
            </a:extLst>
          </p:cNvPr>
          <p:cNvCxnSpPr/>
          <p:nvPr/>
        </p:nvCxnSpPr>
        <p:spPr>
          <a:xfrm>
            <a:off x="2988883" y="3845719"/>
            <a:ext cx="360463" cy="7429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FF24FC0C-6404-4787-901E-F92B19F850B1}"/>
              </a:ext>
            </a:extLst>
          </p:cNvPr>
          <p:cNvCxnSpPr>
            <a:stCxn id="41" idx="2"/>
          </p:cNvCxnSpPr>
          <p:nvPr/>
        </p:nvCxnSpPr>
        <p:spPr>
          <a:xfrm flipH="1">
            <a:off x="2986127" y="3727373"/>
            <a:ext cx="196914" cy="1135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11A3EF18-77C6-41B0-825D-F17B6300038F}"/>
              </a:ext>
            </a:extLst>
          </p:cNvPr>
          <p:cNvSpPr/>
          <p:nvPr/>
        </p:nvSpPr>
        <p:spPr>
          <a:xfrm>
            <a:off x="2843967" y="310014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D18DC57F-E947-45F7-ABA9-AC7FE038653B}"/>
              </a:ext>
            </a:extLst>
          </p:cNvPr>
          <p:cNvSpPr/>
          <p:nvPr/>
        </p:nvSpPr>
        <p:spPr>
          <a:xfrm>
            <a:off x="2848928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5877A42-AD6C-4977-9D58-6520A9ADEB03}"/>
              </a:ext>
            </a:extLst>
          </p:cNvPr>
          <p:cNvSpPr/>
          <p:nvPr/>
        </p:nvSpPr>
        <p:spPr>
          <a:xfrm>
            <a:off x="2876344" y="347567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2022D1F-E914-44EF-B888-331BD7A47F16}"/>
              </a:ext>
            </a:extLst>
          </p:cNvPr>
          <p:cNvSpPr/>
          <p:nvPr/>
        </p:nvSpPr>
        <p:spPr>
          <a:xfrm>
            <a:off x="2966565" y="381809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28E7D1E-4202-4DB9-BC08-C9DA85B4C6FF}"/>
              </a:ext>
            </a:extLst>
          </p:cNvPr>
          <p:cNvSpPr/>
          <p:nvPr/>
        </p:nvSpPr>
        <p:spPr>
          <a:xfrm>
            <a:off x="3315056" y="45612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83C88259-C818-4E37-8011-A6131EE01EEA}"/>
              </a:ext>
            </a:extLst>
          </p:cNvPr>
          <p:cNvSpPr/>
          <p:nvPr/>
        </p:nvSpPr>
        <p:spPr>
          <a:xfrm>
            <a:off x="3703837" y="441017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40012561-7706-4040-9B80-7D2DCD812B3C}"/>
              </a:ext>
            </a:extLst>
          </p:cNvPr>
          <p:cNvSpPr/>
          <p:nvPr/>
        </p:nvSpPr>
        <p:spPr>
          <a:xfrm>
            <a:off x="3903821" y="407408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744240D-340C-4FD2-BCE8-1DEA6A72988F}"/>
              </a:ext>
            </a:extLst>
          </p:cNvPr>
          <p:cNvSpPr/>
          <p:nvPr/>
        </p:nvSpPr>
        <p:spPr>
          <a:xfrm>
            <a:off x="3998519" y="372737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3E3366E-2C29-4EE9-A2F0-216581ECCA93}"/>
              </a:ext>
            </a:extLst>
          </p:cNvPr>
          <p:cNvSpPr/>
          <p:nvPr/>
        </p:nvSpPr>
        <p:spPr>
          <a:xfrm>
            <a:off x="4054834" y="352758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03036BDE-2920-4444-9B55-254C46256B70}"/>
              </a:ext>
            </a:extLst>
          </p:cNvPr>
          <p:cNvSpPr txBox="1"/>
          <p:nvPr/>
        </p:nvSpPr>
        <p:spPr>
          <a:xfrm>
            <a:off x="4507217" y="3700462"/>
            <a:ext cx="13996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21</a:t>
            </a:r>
            <a:r>
              <a:rPr lang="zh-TW" altLang="en-US" dirty="0"/>
              <a:t> key point coordinates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62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40850AD-BB90-4A53-A332-06C411C727C6}"/>
              </a:ext>
            </a:extLst>
          </p:cNvPr>
          <p:cNvCxnSpPr/>
          <p:nvPr/>
        </p:nvCxnSpPr>
        <p:spPr>
          <a:xfrm>
            <a:off x="3433763" y="2750344"/>
            <a:ext cx="19050" cy="1677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0F23DB5-4258-498E-B932-E2CAA5E88457}"/>
              </a:ext>
            </a:extLst>
          </p:cNvPr>
          <p:cNvCxnSpPr/>
          <p:nvPr/>
        </p:nvCxnSpPr>
        <p:spPr>
          <a:xfrm flipH="1">
            <a:off x="3415935" y="2918131"/>
            <a:ext cx="34496" cy="2608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D9343D0-27B7-4503-94D5-A255DB2F0680}"/>
              </a:ext>
            </a:extLst>
          </p:cNvPr>
          <p:cNvCxnSpPr/>
          <p:nvPr/>
        </p:nvCxnSpPr>
        <p:spPr>
          <a:xfrm flipH="1">
            <a:off x="3369194" y="3190875"/>
            <a:ext cx="46741" cy="5048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E4BE81A-C7DA-4666-BE86-B7BE937FE2AC}"/>
              </a:ext>
            </a:extLst>
          </p:cNvPr>
          <p:cNvCxnSpPr/>
          <p:nvPr/>
        </p:nvCxnSpPr>
        <p:spPr>
          <a:xfrm>
            <a:off x="3155156" y="3048550"/>
            <a:ext cx="26194" cy="2637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870A5C0-924A-4800-AB87-F5CCFA63188E}"/>
              </a:ext>
            </a:extLst>
          </p:cNvPr>
          <p:cNvCxnSpPr/>
          <p:nvPr/>
        </p:nvCxnSpPr>
        <p:spPr>
          <a:xfrm>
            <a:off x="3183731" y="3309938"/>
            <a:ext cx="18102" cy="4191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777BACE-2466-414B-A02D-1798A561F359}"/>
              </a:ext>
            </a:extLst>
          </p:cNvPr>
          <p:cNvCxnSpPr/>
          <p:nvPr/>
        </p:nvCxnSpPr>
        <p:spPr>
          <a:xfrm flipV="1">
            <a:off x="3193698" y="3698082"/>
            <a:ext cx="167361" cy="309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8AEDFB1-40A8-490D-8FE1-EA1DEF7DBCF1}"/>
              </a:ext>
            </a:extLst>
          </p:cNvPr>
          <p:cNvCxnSpPr/>
          <p:nvPr/>
        </p:nvCxnSpPr>
        <p:spPr>
          <a:xfrm flipH="1">
            <a:off x="3155156" y="2834237"/>
            <a:ext cx="13097" cy="21431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4B65728-16B7-4765-88A1-F44960389C92}"/>
              </a:ext>
            </a:extLst>
          </p:cNvPr>
          <p:cNvCxnSpPr/>
          <p:nvPr/>
        </p:nvCxnSpPr>
        <p:spPr>
          <a:xfrm flipV="1">
            <a:off x="3369194" y="3669506"/>
            <a:ext cx="260843" cy="2619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9402C02-7339-4289-8ECB-0C66D569799D}"/>
              </a:ext>
            </a:extLst>
          </p:cNvPr>
          <p:cNvCxnSpPr/>
          <p:nvPr/>
        </p:nvCxnSpPr>
        <p:spPr>
          <a:xfrm>
            <a:off x="3415935" y="3171825"/>
            <a:ext cx="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CD9C34F-EC2A-4028-A002-21BAB1CE1B59}"/>
              </a:ext>
            </a:extLst>
          </p:cNvPr>
          <p:cNvCxnSpPr/>
          <p:nvPr/>
        </p:nvCxnSpPr>
        <p:spPr>
          <a:xfrm flipV="1">
            <a:off x="3630037" y="3228975"/>
            <a:ext cx="70426" cy="4405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093C167-E4D0-42C7-822D-B379DF16F398}"/>
              </a:ext>
            </a:extLst>
          </p:cNvPr>
          <p:cNvCxnSpPr/>
          <p:nvPr/>
        </p:nvCxnSpPr>
        <p:spPr>
          <a:xfrm flipH="1" flipV="1">
            <a:off x="3683794" y="3019425"/>
            <a:ext cx="18081" cy="2071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92C9884-ED2B-489E-9638-C0744E305267}"/>
              </a:ext>
            </a:extLst>
          </p:cNvPr>
          <p:cNvCxnSpPr/>
          <p:nvPr/>
        </p:nvCxnSpPr>
        <p:spPr>
          <a:xfrm flipV="1">
            <a:off x="3685016" y="2849811"/>
            <a:ext cx="0" cy="16723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336E8A49-D9C9-4D1C-94AB-3C80D8208C76}"/>
              </a:ext>
            </a:extLst>
          </p:cNvPr>
          <p:cNvSpPr/>
          <p:nvPr/>
        </p:nvSpPr>
        <p:spPr>
          <a:xfrm>
            <a:off x="3132296" y="30247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2E511378-120E-4BA0-8A1A-F72F9954CA01}"/>
              </a:ext>
            </a:extLst>
          </p:cNvPr>
          <p:cNvSpPr/>
          <p:nvPr/>
        </p:nvSpPr>
        <p:spPr>
          <a:xfrm>
            <a:off x="3158491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16851C5-FB5C-40CA-8D65-5E22BA52681B}"/>
              </a:ext>
            </a:extLst>
          </p:cNvPr>
          <p:cNvSpPr/>
          <p:nvPr/>
        </p:nvSpPr>
        <p:spPr>
          <a:xfrm>
            <a:off x="3141788" y="281137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4CB591D-C81D-4ED0-AAA5-112A8FD30CFE}"/>
              </a:ext>
            </a:extLst>
          </p:cNvPr>
          <p:cNvSpPr/>
          <p:nvPr/>
        </p:nvSpPr>
        <p:spPr>
          <a:xfrm>
            <a:off x="3183041" y="370451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AE351A5-0111-4182-9393-72F2AE6E82ED}"/>
              </a:ext>
            </a:extLst>
          </p:cNvPr>
          <p:cNvSpPr/>
          <p:nvPr/>
        </p:nvSpPr>
        <p:spPr>
          <a:xfrm>
            <a:off x="3344922" y="366784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CCF38FB-0FA2-48AC-B949-3EB84EA9007F}"/>
              </a:ext>
            </a:extLst>
          </p:cNvPr>
          <p:cNvSpPr/>
          <p:nvPr/>
        </p:nvSpPr>
        <p:spPr>
          <a:xfrm>
            <a:off x="3394488" y="316313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DB0F588-DB0B-44C2-B165-C013500BA84B}"/>
              </a:ext>
            </a:extLst>
          </p:cNvPr>
          <p:cNvSpPr/>
          <p:nvPr/>
        </p:nvSpPr>
        <p:spPr>
          <a:xfrm>
            <a:off x="3424187" y="288134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FB68AF8-A328-4267-9CFC-281AB3F6C6A3}"/>
              </a:ext>
            </a:extLst>
          </p:cNvPr>
          <p:cNvSpPr/>
          <p:nvPr/>
        </p:nvSpPr>
        <p:spPr>
          <a:xfrm>
            <a:off x="3405108" y="27180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B9EB329-1F51-43CC-AE01-F0C69E55A8C5}"/>
              </a:ext>
            </a:extLst>
          </p:cNvPr>
          <p:cNvSpPr/>
          <p:nvPr/>
        </p:nvSpPr>
        <p:spPr>
          <a:xfrm>
            <a:off x="3605765" y="36518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B2634DB0-42EF-4116-96C8-7DFEDF0572A9}"/>
              </a:ext>
            </a:extLst>
          </p:cNvPr>
          <p:cNvSpPr/>
          <p:nvPr/>
        </p:nvSpPr>
        <p:spPr>
          <a:xfrm>
            <a:off x="3677603" y="320373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BBCC7C84-D5C7-4C12-BFC8-2A2AC25CAC93}"/>
              </a:ext>
            </a:extLst>
          </p:cNvPr>
          <p:cNvSpPr/>
          <p:nvPr/>
        </p:nvSpPr>
        <p:spPr>
          <a:xfrm>
            <a:off x="3664533" y="299132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888262A-DBB0-47A8-86E8-129432AAE2E4}"/>
              </a:ext>
            </a:extLst>
          </p:cNvPr>
          <p:cNvSpPr/>
          <p:nvPr/>
        </p:nvSpPr>
        <p:spPr>
          <a:xfrm>
            <a:off x="3663525" y="2826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F5D38ED-8AA0-4C15-9D28-D10308343FCC}"/>
              </a:ext>
            </a:extLst>
          </p:cNvPr>
          <p:cNvCxnSpPr>
            <a:stCxn id="46" idx="0"/>
          </p:cNvCxnSpPr>
          <p:nvPr/>
        </p:nvCxnSpPr>
        <p:spPr>
          <a:xfrm flipH="1">
            <a:off x="3344922" y="3651888"/>
            <a:ext cx="283703" cy="9391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3C58C53-0F85-4EA7-9C8F-89CD070CE41F}"/>
              </a:ext>
            </a:extLst>
          </p:cNvPr>
          <p:cNvCxnSpPr/>
          <p:nvPr/>
        </p:nvCxnSpPr>
        <p:spPr>
          <a:xfrm flipV="1">
            <a:off x="3344922" y="4435420"/>
            <a:ext cx="378400" cy="1532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F776F36-2916-44CF-9A56-A85DD7178908}"/>
              </a:ext>
            </a:extLst>
          </p:cNvPr>
          <p:cNvCxnSpPr/>
          <p:nvPr/>
        </p:nvCxnSpPr>
        <p:spPr>
          <a:xfrm flipV="1">
            <a:off x="3723322" y="4101704"/>
            <a:ext cx="203359" cy="3337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2097E5A-13C6-4C79-B310-07A7511523A5}"/>
              </a:ext>
            </a:extLst>
          </p:cNvPr>
          <p:cNvCxnSpPr/>
          <p:nvPr/>
        </p:nvCxnSpPr>
        <p:spPr>
          <a:xfrm flipV="1">
            <a:off x="3937424" y="3767138"/>
            <a:ext cx="79745" cy="3357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24B1633-53B2-44AD-AAFA-B3407955CA3C}"/>
              </a:ext>
            </a:extLst>
          </p:cNvPr>
          <p:cNvCxnSpPr/>
          <p:nvPr/>
        </p:nvCxnSpPr>
        <p:spPr>
          <a:xfrm flipV="1">
            <a:off x="4021378" y="3550444"/>
            <a:ext cx="55322" cy="1997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1B189FD-4630-407D-A889-84B8480F9E07}"/>
              </a:ext>
            </a:extLst>
          </p:cNvPr>
          <p:cNvCxnSpPr/>
          <p:nvPr/>
        </p:nvCxnSpPr>
        <p:spPr>
          <a:xfrm>
            <a:off x="2874242" y="3123009"/>
            <a:ext cx="0" cy="1859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62CAF2C-7C18-4141-B49D-1A75048E14BD}"/>
              </a:ext>
            </a:extLst>
          </p:cNvPr>
          <p:cNvCxnSpPr/>
          <p:nvPr/>
        </p:nvCxnSpPr>
        <p:spPr>
          <a:xfrm>
            <a:off x="2874169" y="3308984"/>
            <a:ext cx="31034" cy="21050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055412DF-0C1A-47D1-8444-2024D588156F}"/>
              </a:ext>
            </a:extLst>
          </p:cNvPr>
          <p:cNvCxnSpPr/>
          <p:nvPr/>
        </p:nvCxnSpPr>
        <p:spPr>
          <a:xfrm>
            <a:off x="2905203" y="3519488"/>
            <a:ext cx="82592" cy="32146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4F657BB-1E45-44F3-BF73-597B0D970675}"/>
              </a:ext>
            </a:extLst>
          </p:cNvPr>
          <p:cNvCxnSpPr/>
          <p:nvPr/>
        </p:nvCxnSpPr>
        <p:spPr>
          <a:xfrm>
            <a:off x="2988883" y="3845719"/>
            <a:ext cx="360463" cy="7429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FF24FC0C-6404-4787-901E-F92B19F850B1}"/>
              </a:ext>
            </a:extLst>
          </p:cNvPr>
          <p:cNvCxnSpPr>
            <a:stCxn id="41" idx="2"/>
          </p:cNvCxnSpPr>
          <p:nvPr/>
        </p:nvCxnSpPr>
        <p:spPr>
          <a:xfrm flipH="1">
            <a:off x="2986127" y="3727373"/>
            <a:ext cx="196914" cy="1135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11A3EF18-77C6-41B0-825D-F17B6300038F}"/>
              </a:ext>
            </a:extLst>
          </p:cNvPr>
          <p:cNvSpPr/>
          <p:nvPr/>
        </p:nvSpPr>
        <p:spPr>
          <a:xfrm>
            <a:off x="2843967" y="310014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D18DC57F-E947-45F7-ABA9-AC7FE038653B}"/>
              </a:ext>
            </a:extLst>
          </p:cNvPr>
          <p:cNvSpPr/>
          <p:nvPr/>
        </p:nvSpPr>
        <p:spPr>
          <a:xfrm>
            <a:off x="2848928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5877A42-AD6C-4977-9D58-6520A9ADEB03}"/>
              </a:ext>
            </a:extLst>
          </p:cNvPr>
          <p:cNvSpPr/>
          <p:nvPr/>
        </p:nvSpPr>
        <p:spPr>
          <a:xfrm>
            <a:off x="2876344" y="347567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2022D1F-E914-44EF-B888-331BD7A47F16}"/>
              </a:ext>
            </a:extLst>
          </p:cNvPr>
          <p:cNvSpPr/>
          <p:nvPr/>
        </p:nvSpPr>
        <p:spPr>
          <a:xfrm>
            <a:off x="2966565" y="381809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28E7D1E-4202-4DB9-BC08-C9DA85B4C6FF}"/>
              </a:ext>
            </a:extLst>
          </p:cNvPr>
          <p:cNvSpPr/>
          <p:nvPr/>
        </p:nvSpPr>
        <p:spPr>
          <a:xfrm>
            <a:off x="3315056" y="45612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83C88259-C818-4E37-8011-A6131EE01EEA}"/>
              </a:ext>
            </a:extLst>
          </p:cNvPr>
          <p:cNvSpPr/>
          <p:nvPr/>
        </p:nvSpPr>
        <p:spPr>
          <a:xfrm>
            <a:off x="3703837" y="441017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40012561-7706-4040-9B80-7D2DCD812B3C}"/>
              </a:ext>
            </a:extLst>
          </p:cNvPr>
          <p:cNvSpPr/>
          <p:nvPr/>
        </p:nvSpPr>
        <p:spPr>
          <a:xfrm>
            <a:off x="3903821" y="407408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744240D-340C-4FD2-BCE8-1DEA6A72988F}"/>
              </a:ext>
            </a:extLst>
          </p:cNvPr>
          <p:cNvSpPr/>
          <p:nvPr/>
        </p:nvSpPr>
        <p:spPr>
          <a:xfrm>
            <a:off x="3998519" y="372737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3E3366E-2C29-4EE9-A2F0-216581ECCA93}"/>
              </a:ext>
            </a:extLst>
          </p:cNvPr>
          <p:cNvSpPr/>
          <p:nvPr/>
        </p:nvSpPr>
        <p:spPr>
          <a:xfrm>
            <a:off x="4054834" y="352758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865B1910-305C-46C0-8E99-705943BE9CBF}"/>
              </a:ext>
            </a:extLst>
          </p:cNvPr>
          <p:cNvCxnSpPr/>
          <p:nvPr/>
        </p:nvCxnSpPr>
        <p:spPr>
          <a:xfrm flipH="1" flipV="1">
            <a:off x="3405108" y="4643438"/>
            <a:ext cx="532316" cy="385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98D4787-059A-4F00-94D6-FF888E04E507}"/>
              </a:ext>
            </a:extLst>
          </p:cNvPr>
          <p:cNvSpPr txBox="1"/>
          <p:nvPr/>
        </p:nvSpPr>
        <p:spPr>
          <a:xfrm>
            <a:off x="3903821" y="4915097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Wrist (550,450)</a:t>
            </a:r>
            <a:endParaRPr lang="zh-TW" altLang="en-US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B825628A-5A33-456B-A76A-7FA622356A1D}"/>
              </a:ext>
            </a:extLst>
          </p:cNvPr>
          <p:cNvSpPr/>
          <p:nvPr/>
        </p:nvSpPr>
        <p:spPr>
          <a:xfrm>
            <a:off x="3916407" y="4664875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5892655-21E2-444C-B5F5-0956A25C8536}"/>
              </a:ext>
            </a:extLst>
          </p:cNvPr>
          <p:cNvSpPr txBox="1"/>
          <p:nvPr/>
        </p:nvSpPr>
        <p:spPr>
          <a:xfrm>
            <a:off x="555445" y="1951909"/>
            <a:ext cx="2318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Absolute coordinates</a:t>
            </a:r>
            <a:endParaRPr lang="zh-TW" altLang="en-US" sz="18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15</a:t>
            </a:fld>
            <a:endParaRPr lang="zh-TW" altLang="en-US"/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44FDAC-615A-4AC9-9FF4-BCD56ECB98F1}"/>
              </a:ext>
            </a:extLst>
          </p:cNvPr>
          <p:cNvCxnSpPr>
            <a:cxnSpLocks/>
          </p:cNvCxnSpPr>
          <p:nvPr/>
        </p:nvCxnSpPr>
        <p:spPr>
          <a:xfrm flipH="1">
            <a:off x="4159372" y="2462973"/>
            <a:ext cx="517045" cy="9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5" name="橢圓 74">
            <a:extLst>
              <a:ext uri="{FF2B5EF4-FFF2-40B4-BE49-F238E27FC236}">
                <a16:creationId xmlns:a16="http://schemas.microsoft.com/office/drawing/2014/main" id="{8B508AE6-0A9F-413C-B3DB-A8BBD7B5CA34}"/>
              </a:ext>
            </a:extLst>
          </p:cNvPr>
          <p:cNvSpPr/>
          <p:nvPr/>
        </p:nvSpPr>
        <p:spPr>
          <a:xfrm>
            <a:off x="4655400" y="2098648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B78E489F-CE9C-4ECC-9F8D-7117F4AF8BC1}"/>
              </a:ext>
            </a:extLst>
          </p:cNvPr>
          <p:cNvCxnSpPr>
            <a:cxnSpLocks/>
          </p:cNvCxnSpPr>
          <p:nvPr/>
        </p:nvCxnSpPr>
        <p:spPr>
          <a:xfrm>
            <a:off x="2257043" y="2797123"/>
            <a:ext cx="508336" cy="273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E819511D-2E9E-4504-B504-E194774F464A}"/>
              </a:ext>
            </a:extLst>
          </p:cNvPr>
          <p:cNvSpPr/>
          <p:nvPr/>
        </p:nvSpPr>
        <p:spPr>
          <a:xfrm>
            <a:off x="503165" y="2314161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CB27FFD-54FF-485E-8D34-38B910484B9C}"/>
              </a:ext>
            </a:extLst>
          </p:cNvPr>
          <p:cNvSpPr txBox="1"/>
          <p:nvPr/>
        </p:nvSpPr>
        <p:spPr>
          <a:xfrm>
            <a:off x="4621078" y="2353501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ID:4 (575,500)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230239A-CF30-42AD-A6B0-FDEFEC500A9E}"/>
              </a:ext>
            </a:extLst>
          </p:cNvPr>
          <p:cNvSpPr txBox="1"/>
          <p:nvPr/>
        </p:nvSpPr>
        <p:spPr>
          <a:xfrm>
            <a:off x="520859" y="2556292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ID:20 (500,550)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31EAF9A-D769-4B5F-9DAE-4C55F76F7B9F}"/>
              </a:ext>
            </a:extLst>
          </p:cNvPr>
          <p:cNvCxnSpPr>
            <a:endCxn id="64" idx="5"/>
          </p:cNvCxnSpPr>
          <p:nvPr/>
        </p:nvCxnSpPr>
        <p:spPr>
          <a:xfrm flipV="1">
            <a:off x="378691" y="4600308"/>
            <a:ext cx="2975389" cy="1188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20274ED-BF1E-4A5A-AF3A-78DC090ED9CC}"/>
              </a:ext>
            </a:extLst>
          </p:cNvPr>
          <p:cNvCxnSpPr>
            <a:endCxn id="68" idx="2"/>
          </p:cNvCxnSpPr>
          <p:nvPr/>
        </p:nvCxnSpPr>
        <p:spPr>
          <a:xfrm flipV="1">
            <a:off x="362549" y="3550445"/>
            <a:ext cx="3692285" cy="2238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AAFE247-3B24-476D-B370-6A8E2F669C7C}"/>
              </a:ext>
            </a:extLst>
          </p:cNvPr>
          <p:cNvCxnSpPr>
            <a:endCxn id="60" idx="3"/>
          </p:cNvCxnSpPr>
          <p:nvPr/>
        </p:nvCxnSpPr>
        <p:spPr>
          <a:xfrm flipV="1">
            <a:off x="362549" y="3123009"/>
            <a:ext cx="2481418" cy="2665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97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40850AD-BB90-4A53-A332-06C411C727C6}"/>
              </a:ext>
            </a:extLst>
          </p:cNvPr>
          <p:cNvCxnSpPr/>
          <p:nvPr/>
        </p:nvCxnSpPr>
        <p:spPr>
          <a:xfrm>
            <a:off x="3433763" y="2750344"/>
            <a:ext cx="19050" cy="1677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0F23DB5-4258-498E-B932-E2CAA5E88457}"/>
              </a:ext>
            </a:extLst>
          </p:cNvPr>
          <p:cNvCxnSpPr/>
          <p:nvPr/>
        </p:nvCxnSpPr>
        <p:spPr>
          <a:xfrm flipH="1">
            <a:off x="3415935" y="2918131"/>
            <a:ext cx="34496" cy="2608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D9343D0-27B7-4503-94D5-A255DB2F0680}"/>
              </a:ext>
            </a:extLst>
          </p:cNvPr>
          <p:cNvCxnSpPr/>
          <p:nvPr/>
        </p:nvCxnSpPr>
        <p:spPr>
          <a:xfrm flipH="1">
            <a:off x="3369194" y="3190875"/>
            <a:ext cx="46741" cy="5048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E4BE81A-C7DA-4666-BE86-B7BE937FE2AC}"/>
              </a:ext>
            </a:extLst>
          </p:cNvPr>
          <p:cNvCxnSpPr/>
          <p:nvPr/>
        </p:nvCxnSpPr>
        <p:spPr>
          <a:xfrm>
            <a:off x="3155156" y="3048550"/>
            <a:ext cx="26194" cy="2637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870A5C0-924A-4800-AB87-F5CCFA63188E}"/>
              </a:ext>
            </a:extLst>
          </p:cNvPr>
          <p:cNvCxnSpPr/>
          <p:nvPr/>
        </p:nvCxnSpPr>
        <p:spPr>
          <a:xfrm>
            <a:off x="3183731" y="3309938"/>
            <a:ext cx="18102" cy="4191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777BACE-2466-414B-A02D-1798A561F359}"/>
              </a:ext>
            </a:extLst>
          </p:cNvPr>
          <p:cNvCxnSpPr/>
          <p:nvPr/>
        </p:nvCxnSpPr>
        <p:spPr>
          <a:xfrm flipV="1">
            <a:off x="3193698" y="3698082"/>
            <a:ext cx="167361" cy="309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8AEDFB1-40A8-490D-8FE1-EA1DEF7DBCF1}"/>
              </a:ext>
            </a:extLst>
          </p:cNvPr>
          <p:cNvCxnSpPr/>
          <p:nvPr/>
        </p:nvCxnSpPr>
        <p:spPr>
          <a:xfrm flipH="1">
            <a:off x="3155156" y="2834237"/>
            <a:ext cx="13097" cy="21431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4B65728-16B7-4765-88A1-F44960389C92}"/>
              </a:ext>
            </a:extLst>
          </p:cNvPr>
          <p:cNvCxnSpPr/>
          <p:nvPr/>
        </p:nvCxnSpPr>
        <p:spPr>
          <a:xfrm flipV="1">
            <a:off x="3369194" y="3669506"/>
            <a:ext cx="260843" cy="2619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9402C02-7339-4289-8ECB-0C66D569799D}"/>
              </a:ext>
            </a:extLst>
          </p:cNvPr>
          <p:cNvCxnSpPr/>
          <p:nvPr/>
        </p:nvCxnSpPr>
        <p:spPr>
          <a:xfrm>
            <a:off x="3415935" y="3171825"/>
            <a:ext cx="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CD9C34F-EC2A-4028-A002-21BAB1CE1B59}"/>
              </a:ext>
            </a:extLst>
          </p:cNvPr>
          <p:cNvCxnSpPr/>
          <p:nvPr/>
        </p:nvCxnSpPr>
        <p:spPr>
          <a:xfrm flipV="1">
            <a:off x="3630037" y="3228975"/>
            <a:ext cx="70426" cy="4405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093C167-E4D0-42C7-822D-B379DF16F398}"/>
              </a:ext>
            </a:extLst>
          </p:cNvPr>
          <p:cNvCxnSpPr/>
          <p:nvPr/>
        </p:nvCxnSpPr>
        <p:spPr>
          <a:xfrm flipH="1" flipV="1">
            <a:off x="3683794" y="3019425"/>
            <a:ext cx="18081" cy="2071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92C9884-ED2B-489E-9638-C0744E305267}"/>
              </a:ext>
            </a:extLst>
          </p:cNvPr>
          <p:cNvCxnSpPr/>
          <p:nvPr/>
        </p:nvCxnSpPr>
        <p:spPr>
          <a:xfrm flipV="1">
            <a:off x="3685016" y="2849811"/>
            <a:ext cx="0" cy="16723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336E8A49-D9C9-4D1C-94AB-3C80D8208C76}"/>
              </a:ext>
            </a:extLst>
          </p:cNvPr>
          <p:cNvSpPr/>
          <p:nvPr/>
        </p:nvSpPr>
        <p:spPr>
          <a:xfrm>
            <a:off x="3132296" y="30247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2E511378-120E-4BA0-8A1A-F72F9954CA01}"/>
              </a:ext>
            </a:extLst>
          </p:cNvPr>
          <p:cNvSpPr/>
          <p:nvPr/>
        </p:nvSpPr>
        <p:spPr>
          <a:xfrm>
            <a:off x="3158491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16851C5-FB5C-40CA-8D65-5E22BA52681B}"/>
              </a:ext>
            </a:extLst>
          </p:cNvPr>
          <p:cNvSpPr/>
          <p:nvPr/>
        </p:nvSpPr>
        <p:spPr>
          <a:xfrm>
            <a:off x="3141788" y="281137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4CB591D-C81D-4ED0-AAA5-112A8FD30CFE}"/>
              </a:ext>
            </a:extLst>
          </p:cNvPr>
          <p:cNvSpPr/>
          <p:nvPr/>
        </p:nvSpPr>
        <p:spPr>
          <a:xfrm>
            <a:off x="3183041" y="370451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AE351A5-0111-4182-9393-72F2AE6E82ED}"/>
              </a:ext>
            </a:extLst>
          </p:cNvPr>
          <p:cNvSpPr/>
          <p:nvPr/>
        </p:nvSpPr>
        <p:spPr>
          <a:xfrm>
            <a:off x="3344922" y="366784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CCF38FB-0FA2-48AC-B949-3EB84EA9007F}"/>
              </a:ext>
            </a:extLst>
          </p:cNvPr>
          <p:cNvSpPr/>
          <p:nvPr/>
        </p:nvSpPr>
        <p:spPr>
          <a:xfrm>
            <a:off x="3394488" y="316313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DB0F588-DB0B-44C2-B165-C013500BA84B}"/>
              </a:ext>
            </a:extLst>
          </p:cNvPr>
          <p:cNvSpPr/>
          <p:nvPr/>
        </p:nvSpPr>
        <p:spPr>
          <a:xfrm>
            <a:off x="3424187" y="288134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FB68AF8-A328-4267-9CFC-281AB3F6C6A3}"/>
              </a:ext>
            </a:extLst>
          </p:cNvPr>
          <p:cNvSpPr/>
          <p:nvPr/>
        </p:nvSpPr>
        <p:spPr>
          <a:xfrm>
            <a:off x="3405108" y="27180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B9EB329-1F51-43CC-AE01-F0C69E55A8C5}"/>
              </a:ext>
            </a:extLst>
          </p:cNvPr>
          <p:cNvSpPr/>
          <p:nvPr/>
        </p:nvSpPr>
        <p:spPr>
          <a:xfrm>
            <a:off x="3605765" y="36518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B2634DB0-42EF-4116-96C8-7DFEDF0572A9}"/>
              </a:ext>
            </a:extLst>
          </p:cNvPr>
          <p:cNvSpPr/>
          <p:nvPr/>
        </p:nvSpPr>
        <p:spPr>
          <a:xfrm>
            <a:off x="3677603" y="320373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BBCC7C84-D5C7-4C12-BFC8-2A2AC25CAC93}"/>
              </a:ext>
            </a:extLst>
          </p:cNvPr>
          <p:cNvSpPr/>
          <p:nvPr/>
        </p:nvSpPr>
        <p:spPr>
          <a:xfrm>
            <a:off x="3664533" y="299132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888262A-DBB0-47A8-86E8-129432AAE2E4}"/>
              </a:ext>
            </a:extLst>
          </p:cNvPr>
          <p:cNvSpPr/>
          <p:nvPr/>
        </p:nvSpPr>
        <p:spPr>
          <a:xfrm>
            <a:off x="3663525" y="2826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F5D38ED-8AA0-4C15-9D28-D10308343FCC}"/>
              </a:ext>
            </a:extLst>
          </p:cNvPr>
          <p:cNvCxnSpPr>
            <a:stCxn id="46" idx="0"/>
          </p:cNvCxnSpPr>
          <p:nvPr/>
        </p:nvCxnSpPr>
        <p:spPr>
          <a:xfrm flipH="1">
            <a:off x="3344922" y="3651888"/>
            <a:ext cx="283703" cy="9391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3C58C53-0F85-4EA7-9C8F-89CD070CE41F}"/>
              </a:ext>
            </a:extLst>
          </p:cNvPr>
          <p:cNvCxnSpPr/>
          <p:nvPr/>
        </p:nvCxnSpPr>
        <p:spPr>
          <a:xfrm flipV="1">
            <a:off x="3344922" y="4435420"/>
            <a:ext cx="378400" cy="1532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F776F36-2916-44CF-9A56-A85DD7178908}"/>
              </a:ext>
            </a:extLst>
          </p:cNvPr>
          <p:cNvCxnSpPr/>
          <p:nvPr/>
        </p:nvCxnSpPr>
        <p:spPr>
          <a:xfrm flipV="1">
            <a:off x="3723322" y="4101704"/>
            <a:ext cx="203359" cy="3337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2097E5A-13C6-4C79-B310-07A7511523A5}"/>
              </a:ext>
            </a:extLst>
          </p:cNvPr>
          <p:cNvCxnSpPr/>
          <p:nvPr/>
        </p:nvCxnSpPr>
        <p:spPr>
          <a:xfrm flipV="1">
            <a:off x="3937424" y="3767138"/>
            <a:ext cx="79745" cy="3357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24B1633-53B2-44AD-AAFA-B3407955CA3C}"/>
              </a:ext>
            </a:extLst>
          </p:cNvPr>
          <p:cNvCxnSpPr/>
          <p:nvPr/>
        </p:nvCxnSpPr>
        <p:spPr>
          <a:xfrm flipV="1">
            <a:off x="4021378" y="3550444"/>
            <a:ext cx="55322" cy="1997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1B189FD-4630-407D-A889-84B8480F9E07}"/>
              </a:ext>
            </a:extLst>
          </p:cNvPr>
          <p:cNvCxnSpPr/>
          <p:nvPr/>
        </p:nvCxnSpPr>
        <p:spPr>
          <a:xfrm>
            <a:off x="2874242" y="3123009"/>
            <a:ext cx="0" cy="1859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62CAF2C-7C18-4141-B49D-1A75048E14BD}"/>
              </a:ext>
            </a:extLst>
          </p:cNvPr>
          <p:cNvCxnSpPr/>
          <p:nvPr/>
        </p:nvCxnSpPr>
        <p:spPr>
          <a:xfrm>
            <a:off x="2874169" y="3308984"/>
            <a:ext cx="31034" cy="21050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055412DF-0C1A-47D1-8444-2024D588156F}"/>
              </a:ext>
            </a:extLst>
          </p:cNvPr>
          <p:cNvCxnSpPr/>
          <p:nvPr/>
        </p:nvCxnSpPr>
        <p:spPr>
          <a:xfrm>
            <a:off x="2905203" y="3519488"/>
            <a:ext cx="82592" cy="32146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4F657BB-1E45-44F3-BF73-597B0D970675}"/>
              </a:ext>
            </a:extLst>
          </p:cNvPr>
          <p:cNvCxnSpPr/>
          <p:nvPr/>
        </p:nvCxnSpPr>
        <p:spPr>
          <a:xfrm>
            <a:off x="2988883" y="3845719"/>
            <a:ext cx="360463" cy="7429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FF24FC0C-6404-4787-901E-F92B19F850B1}"/>
              </a:ext>
            </a:extLst>
          </p:cNvPr>
          <p:cNvCxnSpPr>
            <a:stCxn id="41" idx="2"/>
          </p:cNvCxnSpPr>
          <p:nvPr/>
        </p:nvCxnSpPr>
        <p:spPr>
          <a:xfrm flipH="1">
            <a:off x="2986127" y="3727373"/>
            <a:ext cx="196914" cy="1135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11A3EF18-77C6-41B0-825D-F17B6300038F}"/>
              </a:ext>
            </a:extLst>
          </p:cNvPr>
          <p:cNvSpPr/>
          <p:nvPr/>
        </p:nvSpPr>
        <p:spPr>
          <a:xfrm>
            <a:off x="2843967" y="310014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D18DC57F-E947-45F7-ABA9-AC7FE038653B}"/>
              </a:ext>
            </a:extLst>
          </p:cNvPr>
          <p:cNvSpPr/>
          <p:nvPr/>
        </p:nvSpPr>
        <p:spPr>
          <a:xfrm>
            <a:off x="2848928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5877A42-AD6C-4977-9D58-6520A9ADEB03}"/>
              </a:ext>
            </a:extLst>
          </p:cNvPr>
          <p:cNvSpPr/>
          <p:nvPr/>
        </p:nvSpPr>
        <p:spPr>
          <a:xfrm>
            <a:off x="2876344" y="347567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2022D1F-E914-44EF-B888-331BD7A47F16}"/>
              </a:ext>
            </a:extLst>
          </p:cNvPr>
          <p:cNvSpPr/>
          <p:nvPr/>
        </p:nvSpPr>
        <p:spPr>
          <a:xfrm>
            <a:off x="2966565" y="381809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28E7D1E-4202-4DB9-BC08-C9DA85B4C6FF}"/>
              </a:ext>
            </a:extLst>
          </p:cNvPr>
          <p:cNvSpPr/>
          <p:nvPr/>
        </p:nvSpPr>
        <p:spPr>
          <a:xfrm>
            <a:off x="3315056" y="45612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83C88259-C818-4E37-8011-A6131EE01EEA}"/>
              </a:ext>
            </a:extLst>
          </p:cNvPr>
          <p:cNvSpPr/>
          <p:nvPr/>
        </p:nvSpPr>
        <p:spPr>
          <a:xfrm>
            <a:off x="3703837" y="441017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40012561-7706-4040-9B80-7D2DCD812B3C}"/>
              </a:ext>
            </a:extLst>
          </p:cNvPr>
          <p:cNvSpPr/>
          <p:nvPr/>
        </p:nvSpPr>
        <p:spPr>
          <a:xfrm>
            <a:off x="3903821" y="407408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744240D-340C-4FD2-BCE8-1DEA6A72988F}"/>
              </a:ext>
            </a:extLst>
          </p:cNvPr>
          <p:cNvSpPr/>
          <p:nvPr/>
        </p:nvSpPr>
        <p:spPr>
          <a:xfrm>
            <a:off x="3998519" y="372737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3E3366E-2C29-4EE9-A2F0-216581ECCA93}"/>
              </a:ext>
            </a:extLst>
          </p:cNvPr>
          <p:cNvSpPr/>
          <p:nvPr/>
        </p:nvSpPr>
        <p:spPr>
          <a:xfrm>
            <a:off x="4054834" y="352758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865B1910-305C-46C0-8E99-705943BE9CBF}"/>
              </a:ext>
            </a:extLst>
          </p:cNvPr>
          <p:cNvCxnSpPr/>
          <p:nvPr/>
        </p:nvCxnSpPr>
        <p:spPr>
          <a:xfrm flipH="1" flipV="1">
            <a:off x="3405108" y="4643438"/>
            <a:ext cx="532316" cy="385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98D4787-059A-4F00-94D6-FF888E04E507}"/>
              </a:ext>
            </a:extLst>
          </p:cNvPr>
          <p:cNvSpPr txBox="1"/>
          <p:nvPr/>
        </p:nvSpPr>
        <p:spPr>
          <a:xfrm>
            <a:off x="3903821" y="4915097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Wrist (0, 0)</a:t>
            </a:r>
            <a:endParaRPr lang="zh-TW" altLang="en-US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B825628A-5A33-456B-A76A-7FA622356A1D}"/>
              </a:ext>
            </a:extLst>
          </p:cNvPr>
          <p:cNvSpPr/>
          <p:nvPr/>
        </p:nvSpPr>
        <p:spPr>
          <a:xfrm>
            <a:off x="3916407" y="4664875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5892655-21E2-444C-B5F5-0956A25C8536}"/>
              </a:ext>
            </a:extLst>
          </p:cNvPr>
          <p:cNvSpPr txBox="1"/>
          <p:nvPr/>
        </p:nvSpPr>
        <p:spPr>
          <a:xfrm>
            <a:off x="555445" y="1951909"/>
            <a:ext cx="2318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Relative coordinates</a:t>
            </a:r>
            <a:endParaRPr lang="zh-TW" altLang="en-US" sz="18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16</a:t>
            </a:fld>
            <a:endParaRPr lang="zh-TW" altLang="en-US"/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44FDAC-615A-4AC9-9FF4-BCD56ECB98F1}"/>
              </a:ext>
            </a:extLst>
          </p:cNvPr>
          <p:cNvCxnSpPr>
            <a:cxnSpLocks/>
          </p:cNvCxnSpPr>
          <p:nvPr/>
        </p:nvCxnSpPr>
        <p:spPr>
          <a:xfrm flipH="1">
            <a:off x="4159372" y="2462973"/>
            <a:ext cx="517045" cy="9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5" name="橢圓 74">
            <a:extLst>
              <a:ext uri="{FF2B5EF4-FFF2-40B4-BE49-F238E27FC236}">
                <a16:creationId xmlns:a16="http://schemas.microsoft.com/office/drawing/2014/main" id="{8B508AE6-0A9F-413C-B3DB-A8BBD7B5CA34}"/>
              </a:ext>
            </a:extLst>
          </p:cNvPr>
          <p:cNvSpPr/>
          <p:nvPr/>
        </p:nvSpPr>
        <p:spPr>
          <a:xfrm>
            <a:off x="4655400" y="2098648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B78E489F-CE9C-4ECC-9F8D-7117F4AF8BC1}"/>
              </a:ext>
            </a:extLst>
          </p:cNvPr>
          <p:cNvCxnSpPr>
            <a:cxnSpLocks/>
          </p:cNvCxnSpPr>
          <p:nvPr/>
        </p:nvCxnSpPr>
        <p:spPr>
          <a:xfrm>
            <a:off x="2257043" y="2797123"/>
            <a:ext cx="508336" cy="273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E819511D-2E9E-4504-B504-E194774F464A}"/>
              </a:ext>
            </a:extLst>
          </p:cNvPr>
          <p:cNvSpPr/>
          <p:nvPr/>
        </p:nvSpPr>
        <p:spPr>
          <a:xfrm>
            <a:off x="503165" y="2314161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CB27FFD-54FF-485E-8D34-38B910484B9C}"/>
              </a:ext>
            </a:extLst>
          </p:cNvPr>
          <p:cNvSpPr txBox="1"/>
          <p:nvPr/>
        </p:nvSpPr>
        <p:spPr>
          <a:xfrm>
            <a:off x="4621078" y="2353501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ID:4 (25,50)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230239A-CF30-42AD-A6B0-FDEFEC500A9E}"/>
              </a:ext>
            </a:extLst>
          </p:cNvPr>
          <p:cNvSpPr txBox="1"/>
          <p:nvPr/>
        </p:nvSpPr>
        <p:spPr>
          <a:xfrm>
            <a:off x="520859" y="2556292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ID:20 (-50,100)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31EAF9A-D769-4B5F-9DAE-4C55F76F7B9F}"/>
              </a:ext>
            </a:extLst>
          </p:cNvPr>
          <p:cNvCxnSpPr>
            <a:cxnSpLocks/>
            <a:stCxn id="64" idx="7"/>
            <a:endCxn id="64" idx="5"/>
          </p:cNvCxnSpPr>
          <p:nvPr/>
        </p:nvCxnSpPr>
        <p:spPr>
          <a:xfrm>
            <a:off x="3354080" y="4567979"/>
            <a:ext cx="0" cy="3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20274ED-BF1E-4A5A-AF3A-78DC090ED9CC}"/>
              </a:ext>
            </a:extLst>
          </p:cNvPr>
          <p:cNvCxnSpPr>
            <a:cxnSpLocks/>
            <a:stCxn id="64" idx="7"/>
            <a:endCxn id="68" idx="2"/>
          </p:cNvCxnSpPr>
          <p:nvPr/>
        </p:nvCxnSpPr>
        <p:spPr>
          <a:xfrm flipV="1">
            <a:off x="3354080" y="3550445"/>
            <a:ext cx="700754" cy="1017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AAFE247-3B24-476D-B370-6A8E2F669C7C}"/>
              </a:ext>
            </a:extLst>
          </p:cNvPr>
          <p:cNvCxnSpPr>
            <a:cxnSpLocks/>
            <a:stCxn id="64" idx="5"/>
            <a:endCxn id="60" idx="3"/>
          </p:cNvCxnSpPr>
          <p:nvPr/>
        </p:nvCxnSpPr>
        <p:spPr>
          <a:xfrm flipH="1" flipV="1">
            <a:off x="2850662" y="3139173"/>
            <a:ext cx="503418" cy="1461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B8601E8B-65E4-4732-8C08-9C80B7961148}"/>
              </a:ext>
            </a:extLst>
          </p:cNvPr>
          <p:cNvSpPr txBox="1"/>
          <p:nvPr/>
        </p:nvSpPr>
        <p:spPr>
          <a:xfrm>
            <a:off x="253037" y="6101892"/>
            <a:ext cx="6158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Ensure same gesture recognition can be placed in any position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6528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19D6F1-E7D6-4E31-8608-A6C501FBB5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b="5983"/>
          <a:stretch/>
        </p:blipFill>
        <p:spPr>
          <a:xfrm>
            <a:off x="234950" y="1928017"/>
            <a:ext cx="6166565" cy="3672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6" name="矩形 75" descr="舉手 以實心填滿">
            <a:extLst>
              <a:ext uri="{FF2B5EF4-FFF2-40B4-BE49-F238E27FC236}">
                <a16:creationId xmlns:a16="http://schemas.microsoft.com/office/drawing/2014/main" id="{4F80B427-FB99-4968-8AAD-109135D36A2E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3C58734B-5003-46F2-B693-D1D4C85D5FD4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78" name="矩形 77" descr="電腦">
            <a:extLst>
              <a:ext uri="{FF2B5EF4-FFF2-40B4-BE49-F238E27FC236}">
                <a16:creationId xmlns:a16="http://schemas.microsoft.com/office/drawing/2014/main" id="{C4487987-E8FB-4222-94A0-98D375DEC058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7CFA1611-69C6-4CDD-92F4-D98C310BC9BA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80" name="矩形 79" descr="螢幕">
            <a:extLst>
              <a:ext uri="{FF2B5EF4-FFF2-40B4-BE49-F238E27FC236}">
                <a16:creationId xmlns:a16="http://schemas.microsoft.com/office/drawing/2014/main" id="{7588DCCF-A0BC-44F8-A2A6-5C88BB06D218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921C5538-8139-4F47-8213-820F4FFC364F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0EF993-B776-44C3-9B70-EC64F28E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7" name="矩形 16" descr="Bar chart">
            <a:extLst>
              <a:ext uri="{FF2B5EF4-FFF2-40B4-BE49-F238E27FC236}">
                <a16:creationId xmlns:a16="http://schemas.microsoft.com/office/drawing/2014/main" id="{685C1F6C-F237-44F9-BC6A-6CD809078FD8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ED45F04D-A165-4948-9AF7-22808643250A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5F7090E-DAAB-4C38-9589-55EF7E1C3DB3}"/>
              </a:ext>
            </a:extLst>
          </p:cNvPr>
          <p:cNvSpPr txBox="1"/>
          <p:nvPr/>
        </p:nvSpPr>
        <p:spPr>
          <a:xfrm>
            <a:off x="395187" y="1357833"/>
            <a:ext cx="29230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Static Gesture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9140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5731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pic>
        <p:nvPicPr>
          <p:cNvPr id="4" name="圖形 3" descr="箭號圓圈 以實心填滿">
            <a:extLst>
              <a:ext uri="{FF2B5EF4-FFF2-40B4-BE49-F238E27FC236}">
                <a16:creationId xmlns:a16="http://schemas.microsoft.com/office/drawing/2014/main" id="{88745F70-A5CF-4E2E-9486-486D5BBB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700" y="1878330"/>
            <a:ext cx="1074420" cy="107442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BEDCB62-5C4D-4EAE-9CB8-E8970A49741E}"/>
              </a:ext>
            </a:extLst>
          </p:cNvPr>
          <p:cNvSpPr txBox="1"/>
          <p:nvPr/>
        </p:nvSpPr>
        <p:spPr>
          <a:xfrm>
            <a:off x="4356119" y="2415540"/>
            <a:ext cx="1822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Clockwise Spin</a:t>
            </a:r>
            <a:endParaRPr lang="zh-TW" altLang="en-US" sz="2000" dirty="0"/>
          </a:p>
        </p:txBody>
      </p:sp>
      <p:pic>
        <p:nvPicPr>
          <p:cNvPr id="27" name="圖形 26" descr="箭號圓圈 以實心填滿">
            <a:extLst>
              <a:ext uri="{FF2B5EF4-FFF2-40B4-BE49-F238E27FC236}">
                <a16:creationId xmlns:a16="http://schemas.microsoft.com/office/drawing/2014/main" id="{8B355FA8-056E-4D45-92E3-B1DE91964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281700" y="2968229"/>
            <a:ext cx="1074420" cy="107442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488AFBC8-CCB9-4422-B00B-9ECA328D256B}"/>
              </a:ext>
            </a:extLst>
          </p:cNvPr>
          <p:cNvSpPr txBox="1"/>
          <p:nvPr/>
        </p:nvSpPr>
        <p:spPr>
          <a:xfrm>
            <a:off x="4356120" y="3505439"/>
            <a:ext cx="2781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Counterclockwise Spin</a:t>
            </a:r>
            <a:endParaRPr lang="zh-TW" altLang="en-US" sz="2000" dirty="0"/>
          </a:p>
        </p:txBody>
      </p:sp>
      <p:pic>
        <p:nvPicPr>
          <p:cNvPr id="10" name="圖形 9" descr="返回 以實心填滿">
            <a:extLst>
              <a:ext uri="{FF2B5EF4-FFF2-40B4-BE49-F238E27FC236}">
                <a16:creationId xmlns:a16="http://schemas.microsoft.com/office/drawing/2014/main" id="{02D66F76-31B8-4842-9AA9-6ADD0630E8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1710" y="4188088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D9FD1572-3E54-4657-822D-3035861DF4CC}"/>
              </a:ext>
            </a:extLst>
          </p:cNvPr>
          <p:cNvSpPr txBox="1"/>
          <p:nvPr/>
        </p:nvSpPr>
        <p:spPr>
          <a:xfrm>
            <a:off x="4356120" y="4693198"/>
            <a:ext cx="1074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Moving</a:t>
            </a:r>
            <a:endParaRPr lang="zh-TW" altLang="en-US" sz="2000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4A4A8E1-2885-4AF8-9BC7-3DDEC9F173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5000" r="16280"/>
          <a:stretch/>
        </p:blipFill>
        <p:spPr>
          <a:xfrm>
            <a:off x="409575" y="2029624"/>
            <a:ext cx="2912130" cy="29516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矩形 34" descr="舉手 以實心填滿">
            <a:extLst>
              <a:ext uri="{FF2B5EF4-FFF2-40B4-BE49-F238E27FC236}">
                <a16:creationId xmlns:a16="http://schemas.microsoft.com/office/drawing/2014/main" id="{F0CEEA03-F5C7-475F-86AD-ADBE798C9DC9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1261885-E987-4715-AA29-C2A1745F339C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37" name="矩形 36" descr="電腦">
            <a:extLst>
              <a:ext uri="{FF2B5EF4-FFF2-40B4-BE49-F238E27FC236}">
                <a16:creationId xmlns:a16="http://schemas.microsoft.com/office/drawing/2014/main" id="{5C55D21C-C090-41CC-B260-D493178D2E64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E72C3A2B-DF26-46F4-BFFD-9BE62C64636C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39" name="矩形 38" descr="螢幕">
            <a:extLst>
              <a:ext uri="{FF2B5EF4-FFF2-40B4-BE49-F238E27FC236}">
                <a16:creationId xmlns:a16="http://schemas.microsoft.com/office/drawing/2014/main" id="{ECCD6AE4-36C9-4150-A254-131074CE31F0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3738E105-14D1-44FF-81C8-5B9E6B18073C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D7A0872-D5D3-4643-BD8D-7B34EF241A61}"/>
              </a:ext>
            </a:extLst>
          </p:cNvPr>
          <p:cNvCxnSpPr>
            <a:cxnSpLocks/>
          </p:cNvCxnSpPr>
          <p:nvPr/>
        </p:nvCxnSpPr>
        <p:spPr>
          <a:xfrm flipH="1">
            <a:off x="2139950" y="1886242"/>
            <a:ext cx="1536843" cy="69185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1DFBDB6-7F11-4A87-AFB8-89C6F9556966}"/>
              </a:ext>
            </a:extLst>
          </p:cNvPr>
          <p:cNvSpPr txBox="1"/>
          <p:nvPr/>
        </p:nvSpPr>
        <p:spPr>
          <a:xfrm>
            <a:off x="3656427" y="1501431"/>
            <a:ext cx="13707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[550, 165]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BC7B8943-8F43-46BD-8201-A2DAEB8DA6E8}"/>
              </a:ext>
            </a:extLst>
          </p:cNvPr>
          <p:cNvSpPr/>
          <p:nvPr/>
        </p:nvSpPr>
        <p:spPr>
          <a:xfrm>
            <a:off x="3656427" y="1380335"/>
            <a:ext cx="1370701" cy="505907"/>
          </a:xfrm>
          <a:prstGeom prst="round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37DE8B-02FE-4011-80E6-3F76E12F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30" name="矩形 29" descr="Bar chart">
            <a:extLst>
              <a:ext uri="{FF2B5EF4-FFF2-40B4-BE49-F238E27FC236}">
                <a16:creationId xmlns:a16="http://schemas.microsoft.com/office/drawing/2014/main" id="{CDE85369-3A75-4005-BEFA-1EEDEE1FDB89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ADCBB0A8-EDFC-4819-AB56-0578BEFE42F1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19844CC-4AA0-4A72-808F-76B95643A75E}"/>
              </a:ext>
            </a:extLst>
          </p:cNvPr>
          <p:cNvSpPr txBox="1"/>
          <p:nvPr/>
        </p:nvSpPr>
        <p:spPr>
          <a:xfrm>
            <a:off x="405121" y="1387902"/>
            <a:ext cx="306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Dynamic Gesture</a:t>
            </a:r>
            <a:endParaRPr lang="zh-TW" altLang="en-US" sz="3200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5FCAC234-5E88-4CAC-BBFA-5489E42662D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40" b="494"/>
          <a:stretch/>
        </p:blipFill>
        <p:spPr>
          <a:xfrm>
            <a:off x="5232596" y="1328387"/>
            <a:ext cx="1114700" cy="10103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D00A633C-129B-4AF7-BFED-5277B238DC8A}"/>
              </a:ext>
            </a:extLst>
          </p:cNvPr>
          <p:cNvSpPr/>
          <p:nvPr/>
        </p:nvSpPr>
        <p:spPr>
          <a:xfrm>
            <a:off x="5430540" y="1372423"/>
            <a:ext cx="189210" cy="1290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Google Shape;101;p1">
            <a:extLst>
              <a:ext uri="{FF2B5EF4-FFF2-40B4-BE49-F238E27FC236}">
                <a16:creationId xmlns:a16="http://schemas.microsoft.com/office/drawing/2014/main" id="{BBD7D4CC-6BCF-4B32-9C9E-88D2C61F346E}"/>
              </a:ext>
            </a:extLst>
          </p:cNvPr>
          <p:cNvPicPr/>
          <p:nvPr/>
        </p:nvPicPr>
        <p:blipFill rotWithShape="1">
          <a:blip r:embed="rId20">
            <a:alphaModFix/>
          </a:blip>
          <a:srcRect t="2486" r="6270"/>
          <a:stretch/>
        </p:blipFill>
        <p:spPr>
          <a:xfrm>
            <a:off x="4896400" y="2827468"/>
            <a:ext cx="742036" cy="66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97;p1">
            <a:extLst>
              <a:ext uri="{FF2B5EF4-FFF2-40B4-BE49-F238E27FC236}">
                <a16:creationId xmlns:a16="http://schemas.microsoft.com/office/drawing/2014/main" id="{19A9A8D3-41ED-4520-B9D7-77281D92913A}"/>
              </a:ext>
            </a:extLst>
          </p:cNvPr>
          <p:cNvPicPr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894865" y="3956203"/>
            <a:ext cx="745106" cy="70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241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5731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pic>
        <p:nvPicPr>
          <p:cNvPr id="4" name="圖形 3" descr="箭號圓圈 以實心填滿">
            <a:extLst>
              <a:ext uri="{FF2B5EF4-FFF2-40B4-BE49-F238E27FC236}">
                <a16:creationId xmlns:a16="http://schemas.microsoft.com/office/drawing/2014/main" id="{88745F70-A5CF-4E2E-9486-486D5BBB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155" y="1341120"/>
            <a:ext cx="1074420" cy="107442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BEDCB62-5C4D-4EAE-9CB8-E8970A49741E}"/>
              </a:ext>
            </a:extLst>
          </p:cNvPr>
          <p:cNvSpPr txBox="1"/>
          <p:nvPr/>
        </p:nvSpPr>
        <p:spPr>
          <a:xfrm>
            <a:off x="1386575" y="1878330"/>
            <a:ext cx="1822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Clockwise Spin</a:t>
            </a:r>
            <a:endParaRPr lang="zh-TW" altLang="en-US" sz="2000" dirty="0"/>
          </a:p>
        </p:txBody>
      </p:sp>
      <p:sp>
        <p:nvSpPr>
          <p:cNvPr id="35" name="矩形 34" descr="舉手 以實心填滿">
            <a:extLst>
              <a:ext uri="{FF2B5EF4-FFF2-40B4-BE49-F238E27FC236}">
                <a16:creationId xmlns:a16="http://schemas.microsoft.com/office/drawing/2014/main" id="{F0CEEA03-F5C7-475F-86AD-ADBE798C9DC9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1261885-E987-4715-AA29-C2A1745F339C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37" name="矩形 36" descr="電腦">
            <a:extLst>
              <a:ext uri="{FF2B5EF4-FFF2-40B4-BE49-F238E27FC236}">
                <a16:creationId xmlns:a16="http://schemas.microsoft.com/office/drawing/2014/main" id="{5C55D21C-C090-41CC-B260-D493178D2E64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E72C3A2B-DF26-46F4-BFFD-9BE62C64636C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39" name="矩形 38" descr="螢幕">
            <a:extLst>
              <a:ext uri="{FF2B5EF4-FFF2-40B4-BE49-F238E27FC236}">
                <a16:creationId xmlns:a16="http://schemas.microsoft.com/office/drawing/2014/main" id="{ECCD6AE4-36C9-4150-A254-131074CE31F0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3738E105-14D1-44FF-81C8-5B9E6B18073C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CF293BA-DF4B-4D2D-B792-38A0A8AC1930}"/>
              </a:ext>
            </a:extLst>
          </p:cNvPr>
          <p:cNvSpPr/>
          <p:nvPr/>
        </p:nvSpPr>
        <p:spPr>
          <a:xfrm>
            <a:off x="544159" y="264414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2C8791A-BABE-46D9-984D-C492E529A9ED}"/>
              </a:ext>
            </a:extLst>
          </p:cNvPr>
          <p:cNvSpPr/>
          <p:nvPr/>
        </p:nvSpPr>
        <p:spPr>
          <a:xfrm>
            <a:off x="544159" y="2979420"/>
            <a:ext cx="845499" cy="3352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416C64-95F4-4A6C-911E-63BDEC9E68E5}"/>
              </a:ext>
            </a:extLst>
          </p:cNvPr>
          <p:cNvSpPr/>
          <p:nvPr/>
        </p:nvSpPr>
        <p:spPr>
          <a:xfrm>
            <a:off x="1385463" y="264414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83FC87F-C280-43B8-A368-475F3DC705A5}"/>
              </a:ext>
            </a:extLst>
          </p:cNvPr>
          <p:cNvSpPr/>
          <p:nvPr/>
        </p:nvSpPr>
        <p:spPr>
          <a:xfrm>
            <a:off x="1385463" y="297942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[526, 176]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BF1082D-B9F3-45EA-AE9A-422F455A449E}"/>
              </a:ext>
            </a:extLst>
          </p:cNvPr>
          <p:cNvSpPr/>
          <p:nvPr/>
        </p:nvSpPr>
        <p:spPr>
          <a:xfrm>
            <a:off x="2230962" y="264801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C4163A5-1973-4190-8CD3-7A1497EF1BFC}"/>
              </a:ext>
            </a:extLst>
          </p:cNvPr>
          <p:cNvSpPr/>
          <p:nvPr/>
        </p:nvSpPr>
        <p:spPr>
          <a:xfrm>
            <a:off x="2230962" y="298329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[509, 188]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B60D35B0-D3A9-4543-9E2A-3F15A889CF0B}"/>
              </a:ext>
            </a:extLst>
          </p:cNvPr>
          <p:cNvSpPr/>
          <p:nvPr/>
        </p:nvSpPr>
        <p:spPr>
          <a:xfrm>
            <a:off x="3076461" y="264801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77747CD-B72D-4993-97CD-6BE16EAE11D5}"/>
              </a:ext>
            </a:extLst>
          </p:cNvPr>
          <p:cNvSpPr/>
          <p:nvPr/>
        </p:nvSpPr>
        <p:spPr>
          <a:xfrm>
            <a:off x="3076461" y="298329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7D217E7B-58D9-4D3A-80F2-B700C10220CD}"/>
              </a:ext>
            </a:extLst>
          </p:cNvPr>
          <p:cNvSpPr/>
          <p:nvPr/>
        </p:nvSpPr>
        <p:spPr>
          <a:xfrm>
            <a:off x="3913570" y="265344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T-02</a:t>
            </a:r>
            <a:endParaRPr lang="zh-TW" altLang="en-US" sz="1400" dirty="0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6A9DB781-1B41-4FD6-97F7-519081CA608C}"/>
              </a:ext>
            </a:extLst>
          </p:cNvPr>
          <p:cNvSpPr/>
          <p:nvPr/>
        </p:nvSpPr>
        <p:spPr>
          <a:xfrm>
            <a:off x="3913570" y="298872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[644, 219]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6817B6BD-3025-4F2B-A930-69C828F5202B}"/>
              </a:ext>
            </a:extLst>
          </p:cNvPr>
          <p:cNvSpPr/>
          <p:nvPr/>
        </p:nvSpPr>
        <p:spPr>
          <a:xfrm>
            <a:off x="4759069" y="265073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T-01</a:t>
            </a:r>
            <a:endParaRPr lang="zh-TW" altLang="en-US" sz="1400" dirty="0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72C7B26E-DB53-413D-A29B-99361E6367B0}"/>
              </a:ext>
            </a:extLst>
          </p:cNvPr>
          <p:cNvSpPr/>
          <p:nvPr/>
        </p:nvSpPr>
        <p:spPr>
          <a:xfrm>
            <a:off x="4759069" y="299259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[644, 196]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2C0E4A96-8AE7-4D0A-A680-2B45E1FBCC01}"/>
              </a:ext>
            </a:extLst>
          </p:cNvPr>
          <p:cNvSpPr/>
          <p:nvPr/>
        </p:nvSpPr>
        <p:spPr>
          <a:xfrm>
            <a:off x="5604568" y="265731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10D993A-0B40-4809-84FD-6FA1DC51B7FB}"/>
              </a:ext>
            </a:extLst>
          </p:cNvPr>
          <p:cNvSpPr/>
          <p:nvPr/>
        </p:nvSpPr>
        <p:spPr>
          <a:xfrm>
            <a:off x="5604568" y="299259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[642, 178]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DB50F4E-309F-4ADD-B3FA-9B183267E903}"/>
              </a:ext>
            </a:extLst>
          </p:cNvPr>
          <p:cNvSpPr txBox="1"/>
          <p:nvPr/>
        </p:nvSpPr>
        <p:spPr>
          <a:xfrm>
            <a:off x="2962923" y="1903512"/>
            <a:ext cx="304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FFFF"/>
                </a:solidFill>
              </a:rPr>
              <a:t>(16 timesteps)</a:t>
            </a:r>
            <a:endParaRPr lang="zh-TW" altLang="en-US" sz="1800" dirty="0"/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3A0ECF22-F083-4362-8B8D-867B6C5C9776}"/>
              </a:ext>
            </a:extLst>
          </p:cNvPr>
          <p:cNvSpPr/>
          <p:nvPr/>
        </p:nvSpPr>
        <p:spPr>
          <a:xfrm>
            <a:off x="3386440" y="3539431"/>
            <a:ext cx="225539" cy="42545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E95174C-689C-4363-A3E0-1622C2BFD544}"/>
              </a:ext>
            </a:extLst>
          </p:cNvPr>
          <p:cNvSpPr txBox="1"/>
          <p:nvPr/>
        </p:nvSpPr>
        <p:spPr>
          <a:xfrm>
            <a:off x="-3049467" y="3004852"/>
            <a:ext cx="8032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[550, 165]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6265075-2E3D-4BBB-B78F-8AD70DAF3A88}"/>
              </a:ext>
            </a:extLst>
          </p:cNvPr>
          <p:cNvSpPr txBox="1"/>
          <p:nvPr/>
        </p:nvSpPr>
        <p:spPr>
          <a:xfrm>
            <a:off x="3744692" y="3604646"/>
            <a:ext cx="3041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</a:rPr>
              <a:t>Convert to relative coordinates from T-15</a:t>
            </a:r>
            <a:endParaRPr lang="zh-TW" altLang="en-US" sz="1200" dirty="0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0D984CBE-D420-4E6F-AF7F-7FE6DD18B727}"/>
              </a:ext>
            </a:extLst>
          </p:cNvPr>
          <p:cNvSpPr/>
          <p:nvPr/>
        </p:nvSpPr>
        <p:spPr>
          <a:xfrm>
            <a:off x="544159" y="408309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35BCF6F0-854B-4A98-AAA3-9AC24F403D99}"/>
              </a:ext>
            </a:extLst>
          </p:cNvPr>
          <p:cNvSpPr/>
          <p:nvPr/>
        </p:nvSpPr>
        <p:spPr>
          <a:xfrm>
            <a:off x="544159" y="441837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B36829EA-7CBB-46F6-BB07-DB8E727D5887}"/>
              </a:ext>
            </a:extLst>
          </p:cNvPr>
          <p:cNvSpPr/>
          <p:nvPr/>
        </p:nvSpPr>
        <p:spPr>
          <a:xfrm>
            <a:off x="1385463" y="408309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73D75F39-EEAC-4693-B19F-AB7B0D95C89A}"/>
              </a:ext>
            </a:extLst>
          </p:cNvPr>
          <p:cNvSpPr/>
          <p:nvPr/>
        </p:nvSpPr>
        <p:spPr>
          <a:xfrm>
            <a:off x="1385463" y="441837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[-24, 11]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93C7B696-DAAC-409B-BD81-F17D7F3FF0F2}"/>
              </a:ext>
            </a:extLst>
          </p:cNvPr>
          <p:cNvSpPr/>
          <p:nvPr/>
        </p:nvSpPr>
        <p:spPr>
          <a:xfrm>
            <a:off x="2230962" y="408696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CCD1F3-7FAB-41C4-B5DC-067960348BC9}"/>
              </a:ext>
            </a:extLst>
          </p:cNvPr>
          <p:cNvSpPr/>
          <p:nvPr/>
        </p:nvSpPr>
        <p:spPr>
          <a:xfrm>
            <a:off x="2230962" y="442224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[-41, 23]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56424C6-0115-4655-AE46-2BE902D53638}"/>
              </a:ext>
            </a:extLst>
          </p:cNvPr>
          <p:cNvSpPr/>
          <p:nvPr/>
        </p:nvSpPr>
        <p:spPr>
          <a:xfrm>
            <a:off x="3076461" y="408696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9B01BF72-3293-47E1-AC7D-3FB7516F69DB}"/>
              </a:ext>
            </a:extLst>
          </p:cNvPr>
          <p:cNvSpPr/>
          <p:nvPr/>
        </p:nvSpPr>
        <p:spPr>
          <a:xfrm>
            <a:off x="3076461" y="442224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A2E0E112-62C8-4286-8B94-76A66D5B037A}"/>
              </a:ext>
            </a:extLst>
          </p:cNvPr>
          <p:cNvSpPr/>
          <p:nvPr/>
        </p:nvSpPr>
        <p:spPr>
          <a:xfrm>
            <a:off x="3913570" y="409240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T-02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9C84CF82-74EA-4430-80C6-2962D1F4C319}"/>
              </a:ext>
            </a:extLst>
          </p:cNvPr>
          <p:cNvSpPr/>
          <p:nvPr/>
        </p:nvSpPr>
        <p:spPr>
          <a:xfrm>
            <a:off x="3913570" y="4427683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[94, 54]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98DFA720-646A-467A-9EF5-B650C463B291}"/>
              </a:ext>
            </a:extLst>
          </p:cNvPr>
          <p:cNvSpPr/>
          <p:nvPr/>
        </p:nvSpPr>
        <p:spPr>
          <a:xfrm>
            <a:off x="4759069" y="408968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T-01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B2D919E8-3101-4F04-818B-4964267B3589}"/>
              </a:ext>
            </a:extLst>
          </p:cNvPr>
          <p:cNvSpPr/>
          <p:nvPr/>
        </p:nvSpPr>
        <p:spPr>
          <a:xfrm>
            <a:off x="4759069" y="4431553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[94, 31]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025F824C-A34E-4D1E-AA5B-09C6B0A37C87}"/>
              </a:ext>
            </a:extLst>
          </p:cNvPr>
          <p:cNvSpPr txBox="1"/>
          <p:nvPr/>
        </p:nvSpPr>
        <p:spPr>
          <a:xfrm>
            <a:off x="574752" y="4447824"/>
            <a:ext cx="7843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[0, 0]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39C5422F-27FE-497A-AE71-D7FB2A47FCF4}"/>
              </a:ext>
            </a:extLst>
          </p:cNvPr>
          <p:cNvSpPr/>
          <p:nvPr/>
        </p:nvSpPr>
        <p:spPr>
          <a:xfrm>
            <a:off x="5609086" y="4098485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BB339F28-8D25-4905-B0D8-CCF212C70B75}"/>
              </a:ext>
            </a:extLst>
          </p:cNvPr>
          <p:cNvSpPr/>
          <p:nvPr/>
        </p:nvSpPr>
        <p:spPr>
          <a:xfrm>
            <a:off x="5609086" y="4433765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[92, 13]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3A34ECBC-B6A6-4E7C-AAC6-39A4AD843585}"/>
              </a:ext>
            </a:extLst>
          </p:cNvPr>
          <p:cNvSpPr/>
          <p:nvPr/>
        </p:nvSpPr>
        <p:spPr>
          <a:xfrm>
            <a:off x="551551" y="533148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6EA532A5-7FC8-4A61-A6FD-5FEA81E8BD53}"/>
              </a:ext>
            </a:extLst>
          </p:cNvPr>
          <p:cNvSpPr/>
          <p:nvPr/>
        </p:nvSpPr>
        <p:spPr>
          <a:xfrm>
            <a:off x="551551" y="566676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B3EF389E-10DC-47E1-B447-AA94BF6D2616}"/>
              </a:ext>
            </a:extLst>
          </p:cNvPr>
          <p:cNvSpPr/>
          <p:nvPr/>
        </p:nvSpPr>
        <p:spPr>
          <a:xfrm>
            <a:off x="1392855" y="533148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9745755B-21FE-4973-892B-F769EBD503DF}"/>
              </a:ext>
            </a:extLst>
          </p:cNvPr>
          <p:cNvSpPr/>
          <p:nvPr/>
        </p:nvSpPr>
        <p:spPr>
          <a:xfrm>
            <a:off x="1392855" y="566676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[-0.025, 0.0204]</a:t>
            </a:r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058C363C-A1A3-4899-A49D-B4A76A3BF53E}"/>
              </a:ext>
            </a:extLst>
          </p:cNvPr>
          <p:cNvSpPr/>
          <p:nvPr/>
        </p:nvSpPr>
        <p:spPr>
          <a:xfrm>
            <a:off x="2238354" y="533535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795235CC-932D-446F-8192-2CECCBC337B8}"/>
              </a:ext>
            </a:extLst>
          </p:cNvPr>
          <p:cNvSpPr/>
          <p:nvPr/>
        </p:nvSpPr>
        <p:spPr>
          <a:xfrm>
            <a:off x="2238354" y="567063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>
                <a:solidFill>
                  <a:schemeClr val="tx1"/>
                </a:solidFill>
              </a:rPr>
              <a:t>[-0.0427, 0.0426]</a:t>
            </a:r>
            <a:endParaRPr lang="zh-TW" altLang="en-US" sz="7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6E5E3BA-2B15-4088-9763-C122A99B765D}"/>
              </a:ext>
            </a:extLst>
          </p:cNvPr>
          <p:cNvSpPr/>
          <p:nvPr/>
        </p:nvSpPr>
        <p:spPr>
          <a:xfrm>
            <a:off x="3083853" y="533535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88DC8C91-AF08-446A-9EC3-E4458547D449}"/>
              </a:ext>
            </a:extLst>
          </p:cNvPr>
          <p:cNvSpPr/>
          <p:nvPr/>
        </p:nvSpPr>
        <p:spPr>
          <a:xfrm>
            <a:off x="3083853" y="567063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4A0DF214-701F-4B6D-A060-C7011EC96B02}"/>
              </a:ext>
            </a:extLst>
          </p:cNvPr>
          <p:cNvSpPr/>
          <p:nvPr/>
        </p:nvSpPr>
        <p:spPr>
          <a:xfrm>
            <a:off x="3920962" y="534078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F41DFFC1-BA8E-4C32-9924-55E2E5F4DB17}"/>
              </a:ext>
            </a:extLst>
          </p:cNvPr>
          <p:cNvSpPr/>
          <p:nvPr/>
        </p:nvSpPr>
        <p:spPr>
          <a:xfrm>
            <a:off x="3920962" y="567606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[0.0979, -0.1]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6F547DAB-657B-4A9D-A54C-1839C5352041}"/>
              </a:ext>
            </a:extLst>
          </p:cNvPr>
          <p:cNvSpPr/>
          <p:nvPr/>
        </p:nvSpPr>
        <p:spPr>
          <a:xfrm>
            <a:off x="4766461" y="533807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T-01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1AFD528C-6A65-42F7-9849-6E0ABAA96074}"/>
              </a:ext>
            </a:extLst>
          </p:cNvPr>
          <p:cNvSpPr/>
          <p:nvPr/>
        </p:nvSpPr>
        <p:spPr>
          <a:xfrm>
            <a:off x="4766461" y="567993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>
                <a:solidFill>
                  <a:schemeClr val="tx1"/>
                </a:solidFill>
              </a:rPr>
              <a:t>[0.0979, -0.0574]</a:t>
            </a:r>
            <a:endParaRPr lang="zh-TW" altLang="en-US" sz="700" dirty="0">
              <a:solidFill>
                <a:schemeClr val="tx1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C697B4CF-1916-4BF0-ADC9-5F9AA5A4C842}"/>
              </a:ext>
            </a:extLst>
          </p:cNvPr>
          <p:cNvSpPr txBox="1"/>
          <p:nvPr/>
        </p:nvSpPr>
        <p:spPr>
          <a:xfrm>
            <a:off x="582144" y="5696210"/>
            <a:ext cx="7843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[0, 0]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052222E6-82F2-46CF-B79B-A1673E0BE356}"/>
              </a:ext>
            </a:extLst>
          </p:cNvPr>
          <p:cNvSpPr/>
          <p:nvPr/>
        </p:nvSpPr>
        <p:spPr>
          <a:xfrm>
            <a:off x="5616478" y="534687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63916EC7-0AB7-4175-BFE4-3DB10CA7D7C9}"/>
              </a:ext>
            </a:extLst>
          </p:cNvPr>
          <p:cNvSpPr/>
          <p:nvPr/>
        </p:nvSpPr>
        <p:spPr>
          <a:xfrm>
            <a:off x="5616478" y="5682151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>
                <a:solidFill>
                  <a:schemeClr val="tx1"/>
                </a:solidFill>
              </a:rPr>
              <a:t>[-0.0958, -0.024]</a:t>
            </a:r>
            <a:endParaRPr lang="zh-TW" altLang="en-US" sz="700" dirty="0">
              <a:solidFill>
                <a:schemeClr val="tx1"/>
              </a:solidFill>
            </a:endParaRPr>
          </a:p>
        </p:txBody>
      </p:sp>
      <p:sp>
        <p:nvSpPr>
          <p:cNvPr id="91" name="箭號: 向下 90">
            <a:extLst>
              <a:ext uri="{FF2B5EF4-FFF2-40B4-BE49-F238E27FC236}">
                <a16:creationId xmlns:a16="http://schemas.microsoft.com/office/drawing/2014/main" id="{6D5A36FC-D2B5-414A-99DD-621649A7CA57}"/>
              </a:ext>
            </a:extLst>
          </p:cNvPr>
          <p:cNvSpPr/>
          <p:nvPr/>
        </p:nvSpPr>
        <p:spPr>
          <a:xfrm>
            <a:off x="3386440" y="4833712"/>
            <a:ext cx="225539" cy="42545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F3639F20-0697-493B-93F9-B76B396B7E8C}"/>
              </a:ext>
            </a:extLst>
          </p:cNvPr>
          <p:cNvSpPr txBox="1"/>
          <p:nvPr/>
        </p:nvSpPr>
        <p:spPr>
          <a:xfrm>
            <a:off x="3744691" y="4817749"/>
            <a:ext cx="291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</a:rPr>
              <a:t>Normalized to fit screen width and height </a:t>
            </a:r>
          </a:p>
          <a:p>
            <a:r>
              <a:rPr lang="en-US" altLang="zh-TW" sz="1200" dirty="0">
                <a:solidFill>
                  <a:srgbClr val="FFFFFF"/>
                </a:solidFill>
              </a:rPr>
              <a:t>(X Divided by width and Y divided by height)</a:t>
            </a:r>
            <a:endParaRPr lang="zh-TW" altLang="en-US" sz="12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24865C-9EEC-4C59-8350-5F840762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5" name="矩形 74" descr="Bar chart">
            <a:extLst>
              <a:ext uri="{FF2B5EF4-FFF2-40B4-BE49-F238E27FC236}">
                <a16:creationId xmlns:a16="http://schemas.microsoft.com/office/drawing/2014/main" id="{A5232922-3093-42CB-9AF4-B2EAE9FF956D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B84FCA61-F98E-43FB-84EE-788C98B3C5B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</p:spTree>
    <p:extLst>
      <p:ext uri="{BB962C8B-B14F-4D97-AF65-F5344CB8AC3E}">
        <p14:creationId xmlns:p14="http://schemas.microsoft.com/office/powerpoint/2010/main" val="76500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/>
      <p:bldP spid="89" grpId="0" animBg="1"/>
      <p:bldP spid="90" grpId="0" animBg="1"/>
      <p:bldP spid="91" grpId="0" animBg="1"/>
      <p:bldP spid="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0572E2-57E0-443C-8D16-42BB1F83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Have you ever thought about 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DAE1BD-ABEF-4695-895F-E0EF4DDA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71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46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483EDE0A-2C77-4695-900A-E24B3A68EB12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33B2325C-286F-48DE-95EB-204495115118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19494" y="5979843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484657" y="1621877"/>
            <a:ext cx="3964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dirty="0">
                <a:solidFill>
                  <a:srgbClr val="FFFFFF"/>
                </a:solidFill>
              </a:rPr>
              <a:t>30000+ Training Data</a:t>
            </a:r>
            <a:endParaRPr lang="zh-TW" altLang="en-US" sz="3200" dirty="0"/>
          </a:p>
        </p:txBody>
      </p: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4426CA3F-3BCC-4D7E-96F8-BB9B0458D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629346"/>
              </p:ext>
            </p:extLst>
          </p:nvPr>
        </p:nvGraphicFramePr>
        <p:xfrm>
          <a:off x="7593766" y="2171700"/>
          <a:ext cx="4422874" cy="357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19494" y="70071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D726BB-3881-4AE5-92F8-E5E8AEFF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6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9494" y="5979843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484657" y="1621877"/>
            <a:ext cx="3958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rgbClr val="FFFFFF"/>
                </a:solidFill>
              </a:rPr>
              <a:t>Confusion matrix</a:t>
            </a:r>
            <a:endParaRPr lang="zh-TW" altLang="en-US" sz="3200" dirty="0"/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9494" y="70071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圖片 4" descr="一張含有 文字, 黑色, 差異, 鍵盤 的圖片&#10;&#10;自動產生的描述">
            <a:extLst>
              <a:ext uri="{FF2B5EF4-FFF2-40B4-BE49-F238E27FC236}">
                <a16:creationId xmlns:a16="http://schemas.microsoft.com/office/drawing/2014/main" id="{12025F32-B4D1-4700-AEF8-F740D5361D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50" y="2332492"/>
            <a:ext cx="3421250" cy="29717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363C37-0B9D-4D5F-942F-6E518562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5AEB5EA8-C53D-44C0-AA3A-51FCE49B97F1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91AD98BB-0534-454B-AA98-720226C44D4C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32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9494" y="5979843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469869" y="2692434"/>
            <a:ext cx="43718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6000" dirty="0">
                <a:solidFill>
                  <a:srgbClr val="FFFFFF"/>
                </a:solidFill>
              </a:rPr>
              <a:t>Accuracy: 97%</a:t>
            </a:r>
            <a:endParaRPr lang="zh-TW" altLang="en-US" sz="6000" dirty="0"/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9494" y="70071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2598C9-84C3-4D65-823A-F6B0A0FD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24" name="矩形 23" descr="Bar chart">
            <a:extLst>
              <a:ext uri="{FF2B5EF4-FFF2-40B4-BE49-F238E27FC236}">
                <a16:creationId xmlns:a16="http://schemas.microsoft.com/office/drawing/2014/main" id="{604CC19F-ACCE-47AD-93A6-F2257413613C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ED67536D-0E97-435F-9474-E2E8ADFB0A87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453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83425" y="6009856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904404" y="1603496"/>
            <a:ext cx="34763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5000+ Training Data</a:t>
            </a:r>
            <a:endParaRPr lang="zh-TW" altLang="en-US" sz="3200" dirty="0"/>
          </a:p>
        </p:txBody>
      </p: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4426CA3F-3BCC-4D7E-96F8-BB9B0458D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703586"/>
              </p:ext>
            </p:extLst>
          </p:nvPr>
        </p:nvGraphicFramePr>
        <p:xfrm>
          <a:off x="7593766" y="2171700"/>
          <a:ext cx="4422874" cy="357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8587" y="59584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5ABEA-8721-4661-872B-CCCD199A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E48DA3E1-683C-48DD-B26C-65172D5A9725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AFD22E4C-9247-4163-B086-24BFBC91021A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0666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83425" y="6009856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8587" y="59584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BDEF93-7EBB-45CB-A2FA-198FE79271A5}"/>
              </a:ext>
            </a:extLst>
          </p:cNvPr>
          <p:cNvSpPr txBox="1"/>
          <p:nvPr/>
        </p:nvSpPr>
        <p:spPr>
          <a:xfrm>
            <a:off x="7484657" y="1621877"/>
            <a:ext cx="3958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rgbClr val="FFFFFF"/>
                </a:solidFill>
              </a:rPr>
              <a:t>Confusion matrix</a:t>
            </a:r>
            <a:endParaRPr lang="zh-TW" alt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02844E-7260-40CC-9027-EDD7527AAD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14" y="2369033"/>
            <a:ext cx="3332543" cy="29375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A76804-3D10-4E03-A29B-F26ECA99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E5387FB3-BCCC-4820-BDD9-2B3E8E6E9403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B5499017-3598-40EE-8B01-725D91EF92D5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335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83425" y="6009856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8587" y="59584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675A327-5530-4564-A64D-2805063CC6BA}"/>
              </a:ext>
            </a:extLst>
          </p:cNvPr>
          <p:cNvSpPr txBox="1"/>
          <p:nvPr/>
        </p:nvSpPr>
        <p:spPr>
          <a:xfrm>
            <a:off x="7469869" y="2692434"/>
            <a:ext cx="43718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6000" dirty="0">
                <a:solidFill>
                  <a:srgbClr val="FFFFFF"/>
                </a:solidFill>
              </a:rPr>
              <a:t>Accuracy: 98%</a:t>
            </a:r>
            <a:endParaRPr lang="zh-TW" altLang="en-US" sz="6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C74EF6-0AB7-489A-94A9-1810C3D9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EA56EFD5-B221-439F-9031-084E00A7DC08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3FA51EF3-21C6-44A6-85B9-F2D7EE986237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93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87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壓力過大的女人正在捏合鼻子">
            <a:extLst>
              <a:ext uri="{FF2B5EF4-FFF2-40B4-BE49-F238E27FC236}">
                <a16:creationId xmlns:a16="http://schemas.microsoft.com/office/drawing/2014/main" id="{7DA59538-A77A-45AD-8883-6C570589D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32" b="9092"/>
          <a:stretch/>
        </p:blipFill>
        <p:spPr>
          <a:xfrm>
            <a:off x="2636617" y="-478"/>
            <a:ext cx="9629274" cy="685799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012A05-A185-4DFF-B3BA-9FD73B24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20" y="1346399"/>
            <a:ext cx="3879232" cy="30593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indent="0">
              <a:buNone/>
            </a:pPr>
            <a:r>
              <a:rPr lang="en-US" altLang="zh-TW" sz="4800" dirty="0">
                <a:latin typeface="+mn-lt"/>
              </a:rPr>
              <a:t>Our creativity might be </a:t>
            </a:r>
            <a:r>
              <a:rPr lang="en-US" altLang="zh-TW" sz="8000" dirty="0">
                <a:solidFill>
                  <a:srgbClr val="FF0000"/>
                </a:solidFill>
                <a:latin typeface="+mn-lt"/>
              </a:rPr>
              <a:t>hindered</a:t>
            </a:r>
            <a:r>
              <a:rPr lang="en-US" altLang="zh-TW" sz="4800" dirty="0">
                <a:latin typeface="+mn-lt"/>
              </a:rPr>
              <a:t> from peripheral around us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3137864-77AC-4CC5-B589-A922A885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476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Bar chart">
            <a:extLst>
              <a:ext uri="{FF2B5EF4-FFF2-40B4-BE49-F238E27FC236}">
                <a16:creationId xmlns:a16="http://schemas.microsoft.com/office/drawing/2014/main" id="{ADD086D9-B573-4EFE-8279-6CFA7B7AA98D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3E4C6D61-F2B5-44EA-8518-4F6EB9C932A6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How do they </a:t>
            </a:r>
            <a:r>
              <a:rPr lang="en-US" altLang="zh-TW" sz="3600" kern="1200" dirty="0">
                <a:solidFill>
                  <a:srgbClr val="FF0000"/>
                </a:solidFill>
              </a:rPr>
              <a:t>see</a:t>
            </a:r>
            <a:r>
              <a:rPr lang="en-US" altLang="zh-TW" sz="3600" kern="1200" dirty="0">
                <a:solidFill>
                  <a:schemeClr val="bg1"/>
                </a:solidFill>
              </a:rPr>
              <a:t> you?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29FCE2-81A3-4E0A-BE04-141FEFDF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32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36FF6A-8AED-4CE4-9ABC-9D2BAC76D465}"/>
              </a:ext>
            </a:extLst>
          </p:cNvPr>
          <p:cNvSpPr/>
          <p:nvPr/>
        </p:nvSpPr>
        <p:spPr>
          <a:xfrm>
            <a:off x="7821818" y="2707640"/>
            <a:ext cx="2112129" cy="144272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8" name="圖形 17" descr="使用者">
            <a:extLst>
              <a:ext uri="{FF2B5EF4-FFF2-40B4-BE49-F238E27FC236}">
                <a16:creationId xmlns:a16="http://schemas.microsoft.com/office/drawing/2014/main" id="{400A0EF5-1C60-4B71-9431-AB585B7C51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3578" y="3001283"/>
            <a:ext cx="1368607" cy="1368607"/>
          </a:xfrm>
          <a:prstGeom prst="rect">
            <a:avLst/>
          </a:prstGeom>
        </p:spPr>
      </p:pic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C997059C-A367-40AB-B526-398BAF4F2EA0}"/>
              </a:ext>
            </a:extLst>
          </p:cNvPr>
          <p:cNvSpPr/>
          <p:nvPr/>
        </p:nvSpPr>
        <p:spPr>
          <a:xfrm>
            <a:off x="6650254" y="4538076"/>
            <a:ext cx="4455259" cy="106722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Record all the images frame by frame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EED86A-AED7-4148-BAF6-4E5AE8A7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23" name="矩形 22" descr="Bar chart">
            <a:extLst>
              <a:ext uri="{FF2B5EF4-FFF2-40B4-BE49-F238E27FC236}">
                <a16:creationId xmlns:a16="http://schemas.microsoft.com/office/drawing/2014/main" id="{760A920B-59D9-4CA2-B49D-2289DCBF5AE4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D6C7E1CE-2019-40AC-BE87-71919A2E4001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28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4C6878-3361-4B16-9C7D-222BD71DDAE5}"/>
              </a:ext>
            </a:extLst>
          </p:cNvPr>
          <p:cNvSpPr/>
          <p:nvPr/>
        </p:nvSpPr>
        <p:spPr>
          <a:xfrm>
            <a:off x="6650254" y="4538076"/>
            <a:ext cx="4455259" cy="57016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Detect your hand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C3CCCDD-0D94-4049-B17A-3CE9DC68AE5C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6F7E988-E5A1-4F31-8599-5E469C6685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03" y="2919352"/>
            <a:ext cx="1060828" cy="10608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6CB1C3-2D62-4DCD-9DB9-F53C0F68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22" name="矩形 21" descr="Bar chart">
            <a:extLst>
              <a:ext uri="{FF2B5EF4-FFF2-40B4-BE49-F238E27FC236}">
                <a16:creationId xmlns:a16="http://schemas.microsoft.com/office/drawing/2014/main" id="{423A84F8-EBE5-450C-903D-74A732E64222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3E991518-8909-424B-9EDC-854ACD8D1089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6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1F814A-DF37-4247-AF76-BA575CD137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03" y="2919352"/>
            <a:ext cx="1060828" cy="10608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4C6878-3361-4B16-9C7D-222BD71DDAE5}"/>
              </a:ext>
            </a:extLst>
          </p:cNvPr>
          <p:cNvSpPr/>
          <p:nvPr/>
        </p:nvSpPr>
        <p:spPr>
          <a:xfrm>
            <a:off x="6650254" y="4538076"/>
            <a:ext cx="4455259" cy="57016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Analyze and digitize it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A60C032-881B-4F80-92A8-BCE06CEB71B9}"/>
              </a:ext>
            </a:extLst>
          </p:cNvPr>
          <p:cNvCxnSpPr>
            <a:cxnSpLocks/>
          </p:cNvCxnSpPr>
          <p:nvPr/>
        </p:nvCxnSpPr>
        <p:spPr>
          <a:xfrm flipH="1">
            <a:off x="8542776" y="3429000"/>
            <a:ext cx="1" cy="1096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9C6B946-B5D5-4DE2-9CF8-D8676E583F1C}"/>
              </a:ext>
            </a:extLst>
          </p:cNvPr>
          <p:cNvCxnSpPr>
            <a:cxnSpLocks/>
          </p:cNvCxnSpPr>
          <p:nvPr/>
        </p:nvCxnSpPr>
        <p:spPr>
          <a:xfrm>
            <a:off x="8542776" y="3538659"/>
            <a:ext cx="0" cy="10069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180ECBF-3F7C-4D78-9900-D3F7E0F992E4}"/>
              </a:ext>
            </a:extLst>
          </p:cNvPr>
          <p:cNvCxnSpPr>
            <a:cxnSpLocks/>
          </p:cNvCxnSpPr>
          <p:nvPr/>
        </p:nvCxnSpPr>
        <p:spPr>
          <a:xfrm>
            <a:off x="8615399" y="3740054"/>
            <a:ext cx="245692" cy="17385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D417077-E40B-4A1A-8AF5-66E7DC53939C}"/>
              </a:ext>
            </a:extLst>
          </p:cNvPr>
          <p:cNvCxnSpPr>
            <a:cxnSpLocks/>
          </p:cNvCxnSpPr>
          <p:nvPr/>
        </p:nvCxnSpPr>
        <p:spPr>
          <a:xfrm>
            <a:off x="8701621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4BB2921-1163-4BBC-8FAF-83C2404CE31F}"/>
              </a:ext>
            </a:extLst>
          </p:cNvPr>
          <p:cNvCxnSpPr>
            <a:cxnSpLocks/>
          </p:cNvCxnSpPr>
          <p:nvPr/>
        </p:nvCxnSpPr>
        <p:spPr>
          <a:xfrm>
            <a:off x="8701621" y="3195955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738B419-00F0-47FE-BFAA-994B5AB25470}"/>
              </a:ext>
            </a:extLst>
          </p:cNvPr>
          <p:cNvCxnSpPr>
            <a:cxnSpLocks/>
          </p:cNvCxnSpPr>
          <p:nvPr/>
        </p:nvCxnSpPr>
        <p:spPr>
          <a:xfrm>
            <a:off x="8857756" y="300987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94D124-501E-447B-9FB9-C26CB8B49949}"/>
              </a:ext>
            </a:extLst>
          </p:cNvPr>
          <p:cNvCxnSpPr>
            <a:cxnSpLocks/>
          </p:cNvCxnSpPr>
          <p:nvPr/>
        </p:nvCxnSpPr>
        <p:spPr>
          <a:xfrm>
            <a:off x="8857756" y="3133927"/>
            <a:ext cx="0" cy="13938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18FF713-DEF7-4AD7-ADDC-56220B07B53C}"/>
              </a:ext>
            </a:extLst>
          </p:cNvPr>
          <p:cNvCxnSpPr>
            <a:cxnSpLocks/>
          </p:cNvCxnSpPr>
          <p:nvPr/>
        </p:nvCxnSpPr>
        <p:spPr>
          <a:xfrm>
            <a:off x="8857756" y="3273307"/>
            <a:ext cx="0" cy="1707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CCA2675A-5585-4A7E-9050-031B51281299}"/>
              </a:ext>
            </a:extLst>
          </p:cNvPr>
          <p:cNvCxnSpPr>
            <a:cxnSpLocks/>
          </p:cNvCxnSpPr>
          <p:nvPr/>
        </p:nvCxnSpPr>
        <p:spPr>
          <a:xfrm>
            <a:off x="9015525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073382E-12B3-47CD-8C78-61ED8FF2EEA7}"/>
              </a:ext>
            </a:extLst>
          </p:cNvPr>
          <p:cNvCxnSpPr>
            <a:cxnSpLocks/>
          </p:cNvCxnSpPr>
          <p:nvPr/>
        </p:nvCxnSpPr>
        <p:spPr>
          <a:xfrm>
            <a:off x="9015525" y="332001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D84A652-A21E-431E-8ABB-3B182B19ED0E}"/>
              </a:ext>
            </a:extLst>
          </p:cNvPr>
          <p:cNvCxnSpPr>
            <a:cxnSpLocks/>
          </p:cNvCxnSpPr>
          <p:nvPr/>
        </p:nvCxnSpPr>
        <p:spPr>
          <a:xfrm>
            <a:off x="9177709" y="3139522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ED2CC85-B1EF-4887-8083-0D1F0329BD62}"/>
              </a:ext>
            </a:extLst>
          </p:cNvPr>
          <p:cNvCxnSpPr>
            <a:cxnSpLocks/>
          </p:cNvCxnSpPr>
          <p:nvPr/>
        </p:nvCxnSpPr>
        <p:spPr>
          <a:xfrm>
            <a:off x="9177709" y="3387634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3BCA5B5-7A3C-409C-AAD4-74FF8DA82825}"/>
              </a:ext>
            </a:extLst>
          </p:cNvPr>
          <p:cNvCxnSpPr>
            <a:cxnSpLocks/>
          </p:cNvCxnSpPr>
          <p:nvPr/>
        </p:nvCxnSpPr>
        <p:spPr>
          <a:xfrm flipH="1" flipV="1">
            <a:off x="8700544" y="3444066"/>
            <a:ext cx="157212" cy="559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835292F1-7E81-4BA8-BDCE-B6A549DB02C5}"/>
              </a:ext>
            </a:extLst>
          </p:cNvPr>
          <p:cNvCxnSpPr>
            <a:cxnSpLocks/>
          </p:cNvCxnSpPr>
          <p:nvPr/>
        </p:nvCxnSpPr>
        <p:spPr>
          <a:xfrm>
            <a:off x="8698043" y="3449661"/>
            <a:ext cx="163050" cy="46425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13F82D2-1304-4D53-BF75-B792715C76BF}"/>
              </a:ext>
            </a:extLst>
          </p:cNvPr>
          <p:cNvCxnSpPr>
            <a:cxnSpLocks/>
          </p:cNvCxnSpPr>
          <p:nvPr/>
        </p:nvCxnSpPr>
        <p:spPr>
          <a:xfrm flipH="1">
            <a:off x="8861092" y="3511689"/>
            <a:ext cx="316617" cy="402223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AF29A18-BAA9-491F-BCEA-60B06CB94DBE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8866017" y="3980180"/>
            <a:ext cx="718733" cy="350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165E69C-BEC5-4A27-8F15-1D894D1AB396}"/>
              </a:ext>
            </a:extLst>
          </p:cNvPr>
          <p:cNvCxnSpPr>
            <a:cxnSpLocks/>
          </p:cNvCxnSpPr>
          <p:nvPr/>
        </p:nvCxnSpPr>
        <p:spPr>
          <a:xfrm flipH="1">
            <a:off x="9223775" y="2807145"/>
            <a:ext cx="810813" cy="30597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3A9A596-8E56-4164-B480-BFA4641334B7}"/>
              </a:ext>
            </a:extLst>
          </p:cNvPr>
          <p:cNvCxnSpPr>
            <a:cxnSpLocks/>
          </p:cNvCxnSpPr>
          <p:nvPr/>
        </p:nvCxnSpPr>
        <p:spPr>
          <a:xfrm>
            <a:off x="7804732" y="2912684"/>
            <a:ext cx="701093" cy="48762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5FFC846A-0B0F-4E26-860F-F218B3FE9E1E}"/>
              </a:ext>
            </a:extLst>
          </p:cNvPr>
          <p:cNvSpPr/>
          <p:nvPr/>
        </p:nvSpPr>
        <p:spPr>
          <a:xfrm>
            <a:off x="9629181" y="4217462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0B3639F8-DAC0-4259-A558-6FD1497569DD}"/>
              </a:ext>
            </a:extLst>
          </p:cNvPr>
          <p:cNvSpPr/>
          <p:nvPr/>
        </p:nvSpPr>
        <p:spPr>
          <a:xfrm>
            <a:off x="10094880" y="2641112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202A8216-2692-49B1-ABBF-9929FADBC4F0}"/>
              </a:ext>
            </a:extLst>
          </p:cNvPr>
          <p:cNvSpPr/>
          <p:nvPr/>
        </p:nvSpPr>
        <p:spPr>
          <a:xfrm>
            <a:off x="7000931" y="2617745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F21438-BC66-445C-B7BD-9329998E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44" name="矩形 43" descr="Bar chart">
            <a:extLst>
              <a:ext uri="{FF2B5EF4-FFF2-40B4-BE49-F238E27FC236}">
                <a16:creationId xmlns:a16="http://schemas.microsoft.com/office/drawing/2014/main" id="{9D1E5DA6-21A9-40EC-9C33-18CB47B89AF2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E2240D16-81A2-4E42-8042-22D3CF9F94C7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1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1F814A-DF37-4247-AF76-BA575CD13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03" y="2919352"/>
            <a:ext cx="1060828" cy="106082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A60C032-881B-4F80-92A8-BCE06CEB71B9}"/>
              </a:ext>
            </a:extLst>
          </p:cNvPr>
          <p:cNvCxnSpPr>
            <a:cxnSpLocks/>
          </p:cNvCxnSpPr>
          <p:nvPr/>
        </p:nvCxnSpPr>
        <p:spPr>
          <a:xfrm flipH="1">
            <a:off x="8542776" y="3429000"/>
            <a:ext cx="1" cy="1096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9C6B946-B5D5-4DE2-9CF8-D8676E583F1C}"/>
              </a:ext>
            </a:extLst>
          </p:cNvPr>
          <p:cNvCxnSpPr>
            <a:cxnSpLocks/>
          </p:cNvCxnSpPr>
          <p:nvPr/>
        </p:nvCxnSpPr>
        <p:spPr>
          <a:xfrm>
            <a:off x="8542776" y="3538659"/>
            <a:ext cx="0" cy="10069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180ECBF-3F7C-4D78-9900-D3F7E0F992E4}"/>
              </a:ext>
            </a:extLst>
          </p:cNvPr>
          <p:cNvCxnSpPr>
            <a:cxnSpLocks/>
          </p:cNvCxnSpPr>
          <p:nvPr/>
        </p:nvCxnSpPr>
        <p:spPr>
          <a:xfrm>
            <a:off x="8615399" y="3740054"/>
            <a:ext cx="245692" cy="17385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D417077-E40B-4A1A-8AF5-66E7DC53939C}"/>
              </a:ext>
            </a:extLst>
          </p:cNvPr>
          <p:cNvCxnSpPr>
            <a:cxnSpLocks/>
          </p:cNvCxnSpPr>
          <p:nvPr/>
        </p:nvCxnSpPr>
        <p:spPr>
          <a:xfrm>
            <a:off x="8701621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4BB2921-1163-4BBC-8FAF-83C2404CE31F}"/>
              </a:ext>
            </a:extLst>
          </p:cNvPr>
          <p:cNvCxnSpPr>
            <a:cxnSpLocks/>
          </p:cNvCxnSpPr>
          <p:nvPr/>
        </p:nvCxnSpPr>
        <p:spPr>
          <a:xfrm>
            <a:off x="8701621" y="3195955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738B419-00F0-47FE-BFAA-994B5AB25470}"/>
              </a:ext>
            </a:extLst>
          </p:cNvPr>
          <p:cNvCxnSpPr>
            <a:cxnSpLocks/>
          </p:cNvCxnSpPr>
          <p:nvPr/>
        </p:nvCxnSpPr>
        <p:spPr>
          <a:xfrm>
            <a:off x="8857756" y="300987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94D124-501E-447B-9FB9-C26CB8B49949}"/>
              </a:ext>
            </a:extLst>
          </p:cNvPr>
          <p:cNvCxnSpPr>
            <a:cxnSpLocks/>
          </p:cNvCxnSpPr>
          <p:nvPr/>
        </p:nvCxnSpPr>
        <p:spPr>
          <a:xfrm>
            <a:off x="8857756" y="3133927"/>
            <a:ext cx="0" cy="13938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18FF713-DEF7-4AD7-ADDC-56220B07B53C}"/>
              </a:ext>
            </a:extLst>
          </p:cNvPr>
          <p:cNvCxnSpPr>
            <a:cxnSpLocks/>
          </p:cNvCxnSpPr>
          <p:nvPr/>
        </p:nvCxnSpPr>
        <p:spPr>
          <a:xfrm>
            <a:off x="8857756" y="3273307"/>
            <a:ext cx="0" cy="1707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CCA2675A-5585-4A7E-9050-031B51281299}"/>
              </a:ext>
            </a:extLst>
          </p:cNvPr>
          <p:cNvCxnSpPr>
            <a:cxnSpLocks/>
          </p:cNvCxnSpPr>
          <p:nvPr/>
        </p:nvCxnSpPr>
        <p:spPr>
          <a:xfrm>
            <a:off x="9015525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073382E-12B3-47CD-8C78-61ED8FF2EEA7}"/>
              </a:ext>
            </a:extLst>
          </p:cNvPr>
          <p:cNvCxnSpPr>
            <a:cxnSpLocks/>
          </p:cNvCxnSpPr>
          <p:nvPr/>
        </p:nvCxnSpPr>
        <p:spPr>
          <a:xfrm>
            <a:off x="9015525" y="332001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D84A652-A21E-431E-8ABB-3B182B19ED0E}"/>
              </a:ext>
            </a:extLst>
          </p:cNvPr>
          <p:cNvCxnSpPr>
            <a:cxnSpLocks/>
          </p:cNvCxnSpPr>
          <p:nvPr/>
        </p:nvCxnSpPr>
        <p:spPr>
          <a:xfrm>
            <a:off x="9177709" y="3139522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ED2CC85-B1EF-4887-8083-0D1F0329BD62}"/>
              </a:ext>
            </a:extLst>
          </p:cNvPr>
          <p:cNvCxnSpPr>
            <a:cxnSpLocks/>
          </p:cNvCxnSpPr>
          <p:nvPr/>
        </p:nvCxnSpPr>
        <p:spPr>
          <a:xfrm>
            <a:off x="9177709" y="3387634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3BCA5B5-7A3C-409C-AAD4-74FF8DA82825}"/>
              </a:ext>
            </a:extLst>
          </p:cNvPr>
          <p:cNvCxnSpPr>
            <a:cxnSpLocks/>
          </p:cNvCxnSpPr>
          <p:nvPr/>
        </p:nvCxnSpPr>
        <p:spPr>
          <a:xfrm flipH="1" flipV="1">
            <a:off x="8700544" y="3444066"/>
            <a:ext cx="157212" cy="559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835292F1-7E81-4BA8-BDCE-B6A549DB02C5}"/>
              </a:ext>
            </a:extLst>
          </p:cNvPr>
          <p:cNvCxnSpPr>
            <a:cxnSpLocks/>
          </p:cNvCxnSpPr>
          <p:nvPr/>
        </p:nvCxnSpPr>
        <p:spPr>
          <a:xfrm>
            <a:off x="8698043" y="3449661"/>
            <a:ext cx="163050" cy="46425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13F82D2-1304-4D53-BF75-B792715C76BF}"/>
              </a:ext>
            </a:extLst>
          </p:cNvPr>
          <p:cNvCxnSpPr>
            <a:cxnSpLocks/>
          </p:cNvCxnSpPr>
          <p:nvPr/>
        </p:nvCxnSpPr>
        <p:spPr>
          <a:xfrm flipH="1">
            <a:off x="8861092" y="3511689"/>
            <a:ext cx="316617" cy="402223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5FFC846A-0B0F-4E26-860F-F218B3FE9E1E}"/>
              </a:ext>
            </a:extLst>
          </p:cNvPr>
          <p:cNvSpPr/>
          <p:nvPr/>
        </p:nvSpPr>
        <p:spPr>
          <a:xfrm>
            <a:off x="6964161" y="5040945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0B3639F8-DAC0-4259-A558-6FD1497569DD}"/>
              </a:ext>
            </a:extLst>
          </p:cNvPr>
          <p:cNvSpPr/>
          <p:nvPr/>
        </p:nvSpPr>
        <p:spPr>
          <a:xfrm>
            <a:off x="8518499" y="5056668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202A8216-2692-49B1-ABBF-9929FADBC4F0}"/>
              </a:ext>
            </a:extLst>
          </p:cNvPr>
          <p:cNvSpPr/>
          <p:nvPr/>
        </p:nvSpPr>
        <p:spPr>
          <a:xfrm>
            <a:off x="7681390" y="506089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62296FD-EEEB-4E7B-8035-65638616997B}"/>
              </a:ext>
            </a:extLst>
          </p:cNvPr>
          <p:cNvSpPr/>
          <p:nvPr/>
        </p:nvSpPr>
        <p:spPr>
          <a:xfrm>
            <a:off x="6822743" y="47096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BE2AAF0-43CF-47CA-82FB-CEF1AD2815B2}"/>
              </a:ext>
            </a:extLst>
          </p:cNvPr>
          <p:cNvSpPr/>
          <p:nvPr/>
        </p:nvSpPr>
        <p:spPr>
          <a:xfrm>
            <a:off x="6822743" y="504496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3FC9822-C3C8-4A51-9F38-E00A7E7818EC}"/>
              </a:ext>
            </a:extLst>
          </p:cNvPr>
          <p:cNvSpPr/>
          <p:nvPr/>
        </p:nvSpPr>
        <p:spPr>
          <a:xfrm>
            <a:off x="7659852" y="471512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ID:1</a:t>
            </a:r>
            <a:endParaRPr lang="zh-TW" altLang="en-US" sz="1400" dirty="0"/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BD30D6F2-B133-44B7-A5DB-60BC5A8F4E5D}"/>
              </a:ext>
            </a:extLst>
          </p:cNvPr>
          <p:cNvSpPr/>
          <p:nvPr/>
        </p:nvSpPr>
        <p:spPr>
          <a:xfrm>
            <a:off x="7659852" y="505040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F0E03CCD-EADA-4C36-93DB-23886A998890}"/>
              </a:ext>
            </a:extLst>
          </p:cNvPr>
          <p:cNvSpPr/>
          <p:nvPr/>
        </p:nvSpPr>
        <p:spPr>
          <a:xfrm>
            <a:off x="8505351" y="471240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</a:t>
            </a:r>
            <a:endParaRPr lang="zh-TW" altLang="en-US" sz="14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C9F4478C-23DA-40BB-B446-316776EC526F}"/>
              </a:ext>
            </a:extLst>
          </p:cNvPr>
          <p:cNvSpPr/>
          <p:nvPr/>
        </p:nvSpPr>
        <p:spPr>
          <a:xfrm>
            <a:off x="8505351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CA48C1-225E-40E3-9A22-B3C37A7E0A92}"/>
              </a:ext>
            </a:extLst>
          </p:cNvPr>
          <p:cNvSpPr/>
          <p:nvPr/>
        </p:nvSpPr>
        <p:spPr>
          <a:xfrm>
            <a:off x="9350850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D059C56-D0C0-4667-A952-349520520AC5}"/>
              </a:ext>
            </a:extLst>
          </p:cNvPr>
          <p:cNvSpPr/>
          <p:nvPr/>
        </p:nvSpPr>
        <p:spPr>
          <a:xfrm>
            <a:off x="9350850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B2DD56B0-8A19-4AAA-9D4A-E10AD6985E87}"/>
              </a:ext>
            </a:extLst>
          </p:cNvPr>
          <p:cNvSpPr/>
          <p:nvPr/>
        </p:nvSpPr>
        <p:spPr>
          <a:xfrm>
            <a:off x="10187959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ID:20</a:t>
            </a:r>
            <a:endParaRPr lang="zh-TW" altLang="en-US" sz="14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7AE43C83-31B0-40F6-A21C-F63FAD4859C3}"/>
              </a:ext>
            </a:extLst>
          </p:cNvPr>
          <p:cNvSpPr/>
          <p:nvPr/>
        </p:nvSpPr>
        <p:spPr>
          <a:xfrm>
            <a:off x="10187959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手繪多邊形: 圖案 68">
            <a:extLst>
              <a:ext uri="{FF2B5EF4-FFF2-40B4-BE49-F238E27FC236}">
                <a16:creationId xmlns:a16="http://schemas.microsoft.com/office/drawing/2014/main" id="{496910FB-D3DD-4F36-9D14-A8FFCA211E5E}"/>
              </a:ext>
            </a:extLst>
          </p:cNvPr>
          <p:cNvSpPr/>
          <p:nvPr/>
        </p:nvSpPr>
        <p:spPr>
          <a:xfrm>
            <a:off x="9363998" y="5054272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70" name="手繪多邊形: 圖案 69">
            <a:extLst>
              <a:ext uri="{FF2B5EF4-FFF2-40B4-BE49-F238E27FC236}">
                <a16:creationId xmlns:a16="http://schemas.microsoft.com/office/drawing/2014/main" id="{0B908792-C563-4793-BD32-AE08987236EA}"/>
              </a:ext>
            </a:extLst>
          </p:cNvPr>
          <p:cNvSpPr/>
          <p:nvPr/>
        </p:nvSpPr>
        <p:spPr>
          <a:xfrm>
            <a:off x="10196349" y="506089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246956A-2B2A-4DC2-AB25-3294106B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71" name="矩形 70" descr="Bar chart">
            <a:extLst>
              <a:ext uri="{FF2B5EF4-FFF2-40B4-BE49-F238E27FC236}">
                <a16:creationId xmlns:a16="http://schemas.microsoft.com/office/drawing/2014/main" id="{53DA4428-0299-4AE3-ACCD-68E61426C443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9FE7D693-8DBC-4469-A835-B4FE848A43CF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19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5FFC846A-0B0F-4E26-860F-F218B3FE9E1E}"/>
              </a:ext>
            </a:extLst>
          </p:cNvPr>
          <p:cNvSpPr/>
          <p:nvPr/>
        </p:nvSpPr>
        <p:spPr>
          <a:xfrm>
            <a:off x="8452008" y="3320543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(0, 0)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0B3639F8-DAC0-4259-A558-6FD1497569DD}"/>
              </a:ext>
            </a:extLst>
          </p:cNvPr>
          <p:cNvSpPr/>
          <p:nvPr/>
        </p:nvSpPr>
        <p:spPr>
          <a:xfrm>
            <a:off x="8384057" y="345820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(50, 75)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202A8216-2692-49B1-ABBF-9929FADBC4F0}"/>
              </a:ext>
            </a:extLst>
          </p:cNvPr>
          <p:cNvSpPr/>
          <p:nvPr/>
        </p:nvSpPr>
        <p:spPr>
          <a:xfrm>
            <a:off x="8430780" y="3324507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(-50, 50)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62296FD-EEEB-4E7B-8035-65638616997B}"/>
              </a:ext>
            </a:extLst>
          </p:cNvPr>
          <p:cNvSpPr/>
          <p:nvPr/>
        </p:nvSpPr>
        <p:spPr>
          <a:xfrm>
            <a:off x="8449266" y="301240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BE2AAF0-43CF-47CA-82FB-CEF1AD2815B2}"/>
              </a:ext>
            </a:extLst>
          </p:cNvPr>
          <p:cNvSpPr/>
          <p:nvPr/>
        </p:nvSpPr>
        <p:spPr>
          <a:xfrm>
            <a:off x="8336581" y="3364476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…</a:t>
            </a:r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3FC9822-C3C8-4A51-9F38-E00A7E7818EC}"/>
              </a:ext>
            </a:extLst>
          </p:cNvPr>
          <p:cNvSpPr/>
          <p:nvPr/>
        </p:nvSpPr>
        <p:spPr>
          <a:xfrm>
            <a:off x="8362518" y="3300373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ID:1</a:t>
            </a:r>
            <a:endParaRPr lang="zh-TW" altLang="en-US" sz="800" dirty="0"/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BD30D6F2-B133-44B7-A5DB-60BC5A8F4E5D}"/>
              </a:ext>
            </a:extLst>
          </p:cNvPr>
          <p:cNvSpPr/>
          <p:nvPr/>
        </p:nvSpPr>
        <p:spPr>
          <a:xfrm>
            <a:off x="8362517" y="3255456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F0E03CCD-EADA-4C36-93DB-23886A998890}"/>
              </a:ext>
            </a:extLst>
          </p:cNvPr>
          <p:cNvSpPr/>
          <p:nvPr/>
        </p:nvSpPr>
        <p:spPr>
          <a:xfrm>
            <a:off x="8416526" y="3371542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ID:2</a:t>
            </a:r>
            <a:endParaRPr lang="zh-TW" altLang="en-US" sz="8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C9F4478C-23DA-40BB-B446-316776EC526F}"/>
              </a:ext>
            </a:extLst>
          </p:cNvPr>
          <p:cNvSpPr/>
          <p:nvPr/>
        </p:nvSpPr>
        <p:spPr>
          <a:xfrm>
            <a:off x="8536087" y="3417859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CA48C1-225E-40E3-9A22-B3C37A7E0A92}"/>
              </a:ext>
            </a:extLst>
          </p:cNvPr>
          <p:cNvSpPr/>
          <p:nvPr/>
        </p:nvSpPr>
        <p:spPr>
          <a:xfrm>
            <a:off x="8410353" y="3235010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…</a:t>
            </a:r>
            <a:endParaRPr lang="zh-TW" altLang="en-US" sz="800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D059C56-D0C0-4667-A952-349520520AC5}"/>
              </a:ext>
            </a:extLst>
          </p:cNvPr>
          <p:cNvSpPr/>
          <p:nvPr/>
        </p:nvSpPr>
        <p:spPr>
          <a:xfrm>
            <a:off x="8613003" y="3357854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B2DD56B0-8A19-4AAA-9D4A-E10AD6985E87}"/>
              </a:ext>
            </a:extLst>
          </p:cNvPr>
          <p:cNvSpPr/>
          <p:nvPr/>
        </p:nvSpPr>
        <p:spPr>
          <a:xfrm>
            <a:off x="8613004" y="3322822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ID:20</a:t>
            </a:r>
            <a:endParaRPr lang="zh-TW" altLang="en-US" sz="8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7AE43C83-31B0-40F6-A21C-F63FAD4859C3}"/>
              </a:ext>
            </a:extLst>
          </p:cNvPr>
          <p:cNvSpPr/>
          <p:nvPr/>
        </p:nvSpPr>
        <p:spPr>
          <a:xfrm>
            <a:off x="8586708" y="3287096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9" name="手繪多邊形: 圖案 68">
            <a:extLst>
              <a:ext uri="{FF2B5EF4-FFF2-40B4-BE49-F238E27FC236}">
                <a16:creationId xmlns:a16="http://schemas.microsoft.com/office/drawing/2014/main" id="{496910FB-D3DD-4F36-9D14-A8FFCA211E5E}"/>
              </a:ext>
            </a:extLst>
          </p:cNvPr>
          <p:cNvSpPr/>
          <p:nvPr/>
        </p:nvSpPr>
        <p:spPr>
          <a:xfrm>
            <a:off x="8452009" y="3463548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…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70" name="手繪多邊形: 圖案 69">
            <a:extLst>
              <a:ext uri="{FF2B5EF4-FFF2-40B4-BE49-F238E27FC236}">
                <a16:creationId xmlns:a16="http://schemas.microsoft.com/office/drawing/2014/main" id="{0B908792-C563-4793-BD32-AE08987236EA}"/>
              </a:ext>
            </a:extLst>
          </p:cNvPr>
          <p:cNvSpPr/>
          <p:nvPr/>
        </p:nvSpPr>
        <p:spPr>
          <a:xfrm>
            <a:off x="8621394" y="366472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(XX,YY)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形 2" descr="人工智慧 以實心填滿">
            <a:extLst>
              <a:ext uri="{FF2B5EF4-FFF2-40B4-BE49-F238E27FC236}">
                <a16:creationId xmlns:a16="http://schemas.microsoft.com/office/drawing/2014/main" id="{CAB01D67-E830-4A5E-A8BD-810B585E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7598" y="2977780"/>
            <a:ext cx="914400" cy="914400"/>
          </a:xfrm>
          <a:prstGeom prst="rect">
            <a:avLst/>
          </a:prstGeom>
        </p:spPr>
      </p:pic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04CD49F1-78F5-4275-8DCA-7E14163D237B}"/>
              </a:ext>
            </a:extLst>
          </p:cNvPr>
          <p:cNvSpPr/>
          <p:nvPr/>
        </p:nvSpPr>
        <p:spPr>
          <a:xfrm>
            <a:off x="8449266" y="2745879"/>
            <a:ext cx="767675" cy="24881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Model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8C5EBDF7-F569-422A-B555-4F107A35ACCB}"/>
              </a:ext>
            </a:extLst>
          </p:cNvPr>
          <p:cNvSpPr/>
          <p:nvPr/>
        </p:nvSpPr>
        <p:spPr>
          <a:xfrm>
            <a:off x="9121141" y="204752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#a3?hq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語音泡泡: 橢圓形 72">
            <a:extLst>
              <a:ext uri="{FF2B5EF4-FFF2-40B4-BE49-F238E27FC236}">
                <a16:creationId xmlns:a16="http://schemas.microsoft.com/office/drawing/2014/main" id="{4B3B4157-000D-4E69-9AD0-EFB4C07DA6C3}"/>
              </a:ext>
            </a:extLst>
          </p:cNvPr>
          <p:cNvSpPr/>
          <p:nvPr/>
        </p:nvSpPr>
        <p:spPr>
          <a:xfrm>
            <a:off x="9121141" y="2052608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Haa3%4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4" name="語音泡泡: 橢圓形 73">
            <a:extLst>
              <a:ext uri="{FF2B5EF4-FFF2-40B4-BE49-F238E27FC236}">
                <a16:creationId xmlns:a16="http://schemas.microsoft.com/office/drawing/2014/main" id="{C3464C95-4ECA-4C5A-894C-C702A2BE976A}"/>
              </a:ext>
            </a:extLst>
          </p:cNvPr>
          <p:cNvSpPr/>
          <p:nvPr/>
        </p:nvSpPr>
        <p:spPr>
          <a:xfrm>
            <a:off x="9121141" y="2052659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12412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5" name="語音泡泡: 橢圓形 74">
            <a:extLst>
              <a:ext uri="{FF2B5EF4-FFF2-40B4-BE49-F238E27FC236}">
                <a16:creationId xmlns:a16="http://schemas.microsoft.com/office/drawing/2014/main" id="{9C9889CD-CAC4-4A3E-8489-DE01E4AD31EE}"/>
              </a:ext>
            </a:extLst>
          </p:cNvPr>
          <p:cNvSpPr/>
          <p:nvPr/>
        </p:nvSpPr>
        <p:spPr>
          <a:xfrm>
            <a:off x="9121141" y="204459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語音泡泡: 橢圓形 75">
            <a:extLst>
              <a:ext uri="{FF2B5EF4-FFF2-40B4-BE49-F238E27FC236}">
                <a16:creationId xmlns:a16="http://schemas.microsoft.com/office/drawing/2014/main" id="{55F817A1-DE37-4434-90C0-21BD2AF65536}"/>
              </a:ext>
            </a:extLst>
          </p:cNvPr>
          <p:cNvSpPr/>
          <p:nvPr/>
        </p:nvSpPr>
        <p:spPr>
          <a:xfrm>
            <a:off x="9121141" y="204455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???????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語音泡泡: 橢圓形 76">
            <a:extLst>
              <a:ext uri="{FF2B5EF4-FFF2-40B4-BE49-F238E27FC236}">
                <a16:creationId xmlns:a16="http://schemas.microsoft.com/office/drawing/2014/main" id="{6507B0EA-1BC6-4A6E-BA36-ABAC1699836A}"/>
              </a:ext>
            </a:extLst>
          </p:cNvPr>
          <p:cNvSpPr/>
          <p:nvPr/>
        </p:nvSpPr>
        <p:spPr>
          <a:xfrm>
            <a:off x="9121141" y="2053500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$?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語音泡泡: 橢圓形 77">
            <a:extLst>
              <a:ext uri="{FF2B5EF4-FFF2-40B4-BE49-F238E27FC236}">
                <a16:creationId xmlns:a16="http://schemas.microsoft.com/office/drawing/2014/main" id="{E04856EE-6AE6-48E5-9AAB-F43CAF640E3A}"/>
              </a:ext>
            </a:extLst>
          </p:cNvPr>
          <p:cNvSpPr/>
          <p:nvPr/>
        </p:nvSpPr>
        <p:spPr>
          <a:xfrm>
            <a:off x="9121141" y="2060117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</a:rPr>
              <a:t>今天晚餐吃什麼</a:t>
            </a:r>
            <a:r>
              <a:rPr lang="en-US" altLang="zh-TW" sz="1400" dirty="0">
                <a:solidFill>
                  <a:schemeClr val="tx1"/>
                </a:solidFill>
              </a:rPr>
              <a:t>?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語音泡泡: 橢圓形 82">
            <a:extLst>
              <a:ext uri="{FF2B5EF4-FFF2-40B4-BE49-F238E27FC236}">
                <a16:creationId xmlns:a16="http://schemas.microsoft.com/office/drawing/2014/main" id="{26612AFC-A472-4801-A064-161BDA630041}"/>
              </a:ext>
            </a:extLst>
          </p:cNvPr>
          <p:cNvSpPr/>
          <p:nvPr/>
        </p:nvSpPr>
        <p:spPr>
          <a:xfrm>
            <a:off x="9128762" y="206277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語音泡泡: 橢圓形 83">
            <a:extLst>
              <a:ext uri="{FF2B5EF4-FFF2-40B4-BE49-F238E27FC236}">
                <a16:creationId xmlns:a16="http://schemas.microsoft.com/office/drawing/2014/main" id="{2C71E9B9-097E-4541-8D0F-E5AE79F2FF8D}"/>
              </a:ext>
            </a:extLst>
          </p:cNvPr>
          <p:cNvSpPr/>
          <p:nvPr/>
        </p:nvSpPr>
        <p:spPr>
          <a:xfrm>
            <a:off x="9128762" y="204169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...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語音泡泡: 橢圓形 84">
            <a:extLst>
              <a:ext uri="{FF2B5EF4-FFF2-40B4-BE49-F238E27FC236}">
                <a16:creationId xmlns:a16="http://schemas.microsoft.com/office/drawing/2014/main" id="{8FE34319-A5EA-4D1A-8DCA-E3A97CC4649E}"/>
              </a:ext>
            </a:extLst>
          </p:cNvPr>
          <p:cNvSpPr/>
          <p:nvPr/>
        </p:nvSpPr>
        <p:spPr>
          <a:xfrm>
            <a:off x="9136383" y="205747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語音泡泡: 橢圓形 85">
            <a:extLst>
              <a:ext uri="{FF2B5EF4-FFF2-40B4-BE49-F238E27FC236}">
                <a16:creationId xmlns:a16="http://schemas.microsoft.com/office/drawing/2014/main" id="{732C67A4-B0A3-4DDA-8EFC-459958FE411D}"/>
              </a:ext>
            </a:extLst>
          </p:cNvPr>
          <p:cNvSpPr/>
          <p:nvPr/>
        </p:nvSpPr>
        <p:spPr>
          <a:xfrm>
            <a:off x="9121141" y="205083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語音泡泡: 橢圓形 87">
            <a:extLst>
              <a:ext uri="{FF2B5EF4-FFF2-40B4-BE49-F238E27FC236}">
                <a16:creationId xmlns:a16="http://schemas.microsoft.com/office/drawing/2014/main" id="{8780B590-DE44-4F02-971C-38F78094BFA1}"/>
              </a:ext>
            </a:extLst>
          </p:cNvPr>
          <p:cNvSpPr/>
          <p:nvPr/>
        </p:nvSpPr>
        <p:spPr>
          <a:xfrm>
            <a:off x="9128762" y="2063833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2C7DBC28-7878-4C49-A698-FE2B0EFC0F59}"/>
              </a:ext>
            </a:extLst>
          </p:cNvPr>
          <p:cNvSpPr/>
          <p:nvPr/>
        </p:nvSpPr>
        <p:spPr>
          <a:xfrm>
            <a:off x="9239832" y="2102606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1D82AC-6B73-49D3-B4E9-C2028A09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72" name="矩形 71" descr="Bar chart">
            <a:extLst>
              <a:ext uri="{FF2B5EF4-FFF2-40B4-BE49-F238E27FC236}">
                <a16:creationId xmlns:a16="http://schemas.microsoft.com/office/drawing/2014/main" id="{E47A511B-D268-4A7A-B281-8A7EF79B1654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F4ED2606-BAAE-4163-824F-6F9D1997D53B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741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62296FD-EEEB-4E7B-8035-65638616997B}"/>
              </a:ext>
            </a:extLst>
          </p:cNvPr>
          <p:cNvSpPr/>
          <p:nvPr/>
        </p:nvSpPr>
        <p:spPr>
          <a:xfrm>
            <a:off x="8449266" y="301240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形 2" descr="人工智慧 以實心填滿">
            <a:extLst>
              <a:ext uri="{FF2B5EF4-FFF2-40B4-BE49-F238E27FC236}">
                <a16:creationId xmlns:a16="http://schemas.microsoft.com/office/drawing/2014/main" id="{CAB01D67-E830-4A5E-A8BD-810B585E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7598" y="2977780"/>
            <a:ext cx="914400" cy="914400"/>
          </a:xfrm>
          <a:prstGeom prst="rect">
            <a:avLst/>
          </a:prstGeom>
        </p:spPr>
      </p:pic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04CD49F1-78F5-4275-8DCA-7E14163D237B}"/>
              </a:ext>
            </a:extLst>
          </p:cNvPr>
          <p:cNvSpPr/>
          <p:nvPr/>
        </p:nvSpPr>
        <p:spPr>
          <a:xfrm>
            <a:off x="8449266" y="2745879"/>
            <a:ext cx="767675" cy="24881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Model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88" name="語音泡泡: 橢圓形 87">
            <a:extLst>
              <a:ext uri="{FF2B5EF4-FFF2-40B4-BE49-F238E27FC236}">
                <a16:creationId xmlns:a16="http://schemas.microsoft.com/office/drawing/2014/main" id="{8780B590-DE44-4F02-971C-38F78094BFA1}"/>
              </a:ext>
            </a:extLst>
          </p:cNvPr>
          <p:cNvSpPr/>
          <p:nvPr/>
        </p:nvSpPr>
        <p:spPr>
          <a:xfrm>
            <a:off x="9067801" y="206504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2C7DBC28-7878-4C49-A698-FE2B0EFC0F59}"/>
              </a:ext>
            </a:extLst>
          </p:cNvPr>
          <p:cNvSpPr/>
          <p:nvPr/>
        </p:nvSpPr>
        <p:spPr>
          <a:xfrm>
            <a:off x="9178871" y="2103817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71" name="語音泡泡: 橢圓形 70">
            <a:extLst>
              <a:ext uri="{FF2B5EF4-FFF2-40B4-BE49-F238E27FC236}">
                <a16:creationId xmlns:a16="http://schemas.microsoft.com/office/drawing/2014/main" id="{1F401971-D7F5-4CB0-AA24-A4D9AE7F598E}"/>
              </a:ext>
            </a:extLst>
          </p:cNvPr>
          <p:cNvSpPr/>
          <p:nvPr/>
        </p:nvSpPr>
        <p:spPr>
          <a:xfrm>
            <a:off x="10087046" y="2914182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91647D12-981B-4761-831D-399E90D61060}"/>
              </a:ext>
            </a:extLst>
          </p:cNvPr>
          <p:cNvSpPr/>
          <p:nvPr/>
        </p:nvSpPr>
        <p:spPr>
          <a:xfrm>
            <a:off x="10198116" y="2952955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79" name="語音泡泡: 橢圓形 78">
            <a:extLst>
              <a:ext uri="{FF2B5EF4-FFF2-40B4-BE49-F238E27FC236}">
                <a16:creationId xmlns:a16="http://schemas.microsoft.com/office/drawing/2014/main" id="{6BFA52AF-CC43-4526-8294-830BF4F28275}"/>
              </a:ext>
            </a:extLst>
          </p:cNvPr>
          <p:cNvSpPr/>
          <p:nvPr/>
        </p:nvSpPr>
        <p:spPr>
          <a:xfrm flipH="1">
            <a:off x="7526020" y="199268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手繪多邊形: 圖案 79">
            <a:extLst>
              <a:ext uri="{FF2B5EF4-FFF2-40B4-BE49-F238E27FC236}">
                <a16:creationId xmlns:a16="http://schemas.microsoft.com/office/drawing/2014/main" id="{36D75AD4-FEF0-409B-B23D-5620CA7F3375}"/>
              </a:ext>
            </a:extLst>
          </p:cNvPr>
          <p:cNvSpPr/>
          <p:nvPr/>
        </p:nvSpPr>
        <p:spPr>
          <a:xfrm>
            <a:off x="7637090" y="2031457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81" name="語音泡泡: 橢圓形 80">
            <a:extLst>
              <a:ext uri="{FF2B5EF4-FFF2-40B4-BE49-F238E27FC236}">
                <a16:creationId xmlns:a16="http://schemas.microsoft.com/office/drawing/2014/main" id="{7340A994-AA64-4BF6-8114-90648F1ED4CD}"/>
              </a:ext>
            </a:extLst>
          </p:cNvPr>
          <p:cNvSpPr/>
          <p:nvPr/>
        </p:nvSpPr>
        <p:spPr>
          <a:xfrm flipH="1">
            <a:off x="6322644" y="2462020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手繪多邊形: 圖案 81">
            <a:extLst>
              <a:ext uri="{FF2B5EF4-FFF2-40B4-BE49-F238E27FC236}">
                <a16:creationId xmlns:a16="http://schemas.microsoft.com/office/drawing/2014/main" id="{778FA3B8-0A8D-4110-A343-5AED943D9F28}"/>
              </a:ext>
            </a:extLst>
          </p:cNvPr>
          <p:cNvSpPr/>
          <p:nvPr/>
        </p:nvSpPr>
        <p:spPr>
          <a:xfrm>
            <a:off x="6433714" y="2500793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87" name="語音泡泡: 橢圓形 86">
            <a:extLst>
              <a:ext uri="{FF2B5EF4-FFF2-40B4-BE49-F238E27FC236}">
                <a16:creationId xmlns:a16="http://schemas.microsoft.com/office/drawing/2014/main" id="{9394704B-26E0-4B5A-A7AA-0737426EADC7}"/>
              </a:ext>
            </a:extLst>
          </p:cNvPr>
          <p:cNvSpPr/>
          <p:nvPr/>
        </p:nvSpPr>
        <p:spPr>
          <a:xfrm flipH="1">
            <a:off x="6367075" y="334153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BF214E0-11A2-47B1-9047-C37F869F7685}"/>
              </a:ext>
            </a:extLst>
          </p:cNvPr>
          <p:cNvSpPr/>
          <p:nvPr/>
        </p:nvSpPr>
        <p:spPr>
          <a:xfrm>
            <a:off x="6478145" y="3380308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8C1818-EF0D-4884-AF2C-A0BBB521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34" name="矩形 33" descr="Bar chart">
            <a:extLst>
              <a:ext uri="{FF2B5EF4-FFF2-40B4-BE49-F238E27FC236}">
                <a16:creationId xmlns:a16="http://schemas.microsoft.com/office/drawing/2014/main" id="{062A4DBE-AA29-4477-993C-7877526D17C4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396A4D81-52FD-48D8-A4E3-D2CBE3D342DC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21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9" grpId="0" animBg="1"/>
      <p:bldP spid="80" grpId="0"/>
      <p:bldP spid="81" grpId="0" animBg="1"/>
      <p:bldP spid="82" grpId="0"/>
      <p:bldP spid="87" grpId="0" animBg="1"/>
      <p:bldP spid="9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04CD49F1-78F5-4275-8DCA-7E14163D237B}"/>
              </a:ext>
            </a:extLst>
          </p:cNvPr>
          <p:cNvSpPr/>
          <p:nvPr/>
        </p:nvSpPr>
        <p:spPr>
          <a:xfrm>
            <a:off x="7742345" y="300843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2C7DBC28-7878-4C49-A698-FE2B0EFC0F59}"/>
              </a:ext>
            </a:extLst>
          </p:cNvPr>
          <p:cNvSpPr/>
          <p:nvPr/>
        </p:nvSpPr>
        <p:spPr>
          <a:xfrm>
            <a:off x="6662375" y="496630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3CB33CF9-565E-47F8-ABF8-8EADE90F77EE}"/>
              </a:ext>
            </a:extLst>
          </p:cNvPr>
          <p:cNvSpPr/>
          <p:nvPr/>
        </p:nvSpPr>
        <p:spPr>
          <a:xfrm>
            <a:off x="6822743" y="47096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73A2BA92-3BE2-4C6C-8909-E453FEF0A7A1}"/>
              </a:ext>
            </a:extLst>
          </p:cNvPr>
          <p:cNvSpPr/>
          <p:nvPr/>
        </p:nvSpPr>
        <p:spPr>
          <a:xfrm>
            <a:off x="6822743" y="504496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2305B5E7-3109-4A1F-AF63-C98FAA21EA1C}"/>
              </a:ext>
            </a:extLst>
          </p:cNvPr>
          <p:cNvSpPr/>
          <p:nvPr/>
        </p:nvSpPr>
        <p:spPr>
          <a:xfrm>
            <a:off x="7659852" y="471512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5ADB89DA-880A-4D03-9D30-EE20BB1F8731}"/>
              </a:ext>
            </a:extLst>
          </p:cNvPr>
          <p:cNvSpPr/>
          <p:nvPr/>
        </p:nvSpPr>
        <p:spPr>
          <a:xfrm>
            <a:off x="7659852" y="505040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5A7385A7-32B6-4497-928E-77629828B211}"/>
              </a:ext>
            </a:extLst>
          </p:cNvPr>
          <p:cNvSpPr/>
          <p:nvPr/>
        </p:nvSpPr>
        <p:spPr>
          <a:xfrm>
            <a:off x="8505351" y="471240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14AC7CCF-40AB-4C54-88FE-75BBACCADA78}"/>
              </a:ext>
            </a:extLst>
          </p:cNvPr>
          <p:cNvSpPr/>
          <p:nvPr/>
        </p:nvSpPr>
        <p:spPr>
          <a:xfrm>
            <a:off x="8505351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D581EDDD-CC00-4193-8FF9-667D1698C5E7}"/>
              </a:ext>
            </a:extLst>
          </p:cNvPr>
          <p:cNvSpPr/>
          <p:nvPr/>
        </p:nvSpPr>
        <p:spPr>
          <a:xfrm>
            <a:off x="9350850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53C8FB49-44F3-4B02-BFB9-255207C8D44E}"/>
              </a:ext>
            </a:extLst>
          </p:cNvPr>
          <p:cNvSpPr/>
          <p:nvPr/>
        </p:nvSpPr>
        <p:spPr>
          <a:xfrm>
            <a:off x="9350850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B99CE8C5-CDE0-4562-A007-8A0490DCD1C1}"/>
              </a:ext>
            </a:extLst>
          </p:cNvPr>
          <p:cNvSpPr/>
          <p:nvPr/>
        </p:nvSpPr>
        <p:spPr>
          <a:xfrm>
            <a:off x="10187959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EF040205-2D86-4642-B24A-2BF17B4650D1}"/>
              </a:ext>
            </a:extLst>
          </p:cNvPr>
          <p:cNvSpPr/>
          <p:nvPr/>
        </p:nvSpPr>
        <p:spPr>
          <a:xfrm>
            <a:off x="10187959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390C1A59-A06C-46C6-9B14-E448F66D9571}"/>
              </a:ext>
            </a:extLst>
          </p:cNvPr>
          <p:cNvSpPr/>
          <p:nvPr/>
        </p:nvSpPr>
        <p:spPr>
          <a:xfrm>
            <a:off x="7499484" y="49731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397AEA4A-3B1E-4C25-8DE9-46BA27A59436}"/>
              </a:ext>
            </a:extLst>
          </p:cNvPr>
          <p:cNvSpPr/>
          <p:nvPr/>
        </p:nvSpPr>
        <p:spPr>
          <a:xfrm>
            <a:off x="8344983" y="4981774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B2DF8A2-1DB8-45CB-B0A0-F8581C1ABA15}"/>
              </a:ext>
            </a:extLst>
          </p:cNvPr>
          <p:cNvSpPr/>
          <p:nvPr/>
        </p:nvSpPr>
        <p:spPr>
          <a:xfrm>
            <a:off x="9206260" y="49731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A3553BF1-B979-4B81-BDD0-9441AB014512}"/>
              </a:ext>
            </a:extLst>
          </p:cNvPr>
          <p:cNvSpPr/>
          <p:nvPr/>
        </p:nvSpPr>
        <p:spPr>
          <a:xfrm>
            <a:off x="10027591" y="49731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82019C-6A3C-4CC9-B47F-DC603056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35" name="矩形 34" descr="Bar chart">
            <a:extLst>
              <a:ext uri="{FF2B5EF4-FFF2-40B4-BE49-F238E27FC236}">
                <a16:creationId xmlns:a16="http://schemas.microsoft.com/office/drawing/2014/main" id="{9A1DDEAD-6A67-4523-A6F5-6CFB9215293A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B2233145-0167-4B0D-9245-B793E4947237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915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ythrough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24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96854BE-99AB-4974-A3E0-DD31D56CA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Like a painter</a:t>
            </a:r>
            <a:b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They only need few handy tools to make huge heady works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內容版面配置區 4" descr="戶外水彩繪畫">
            <a:extLst>
              <a:ext uri="{FF2B5EF4-FFF2-40B4-BE49-F238E27FC236}">
                <a16:creationId xmlns:a16="http://schemas.microsoft.com/office/drawing/2014/main" id="{798CD92E-BB97-4612-B648-E7D6905B5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r="12921" b="-1"/>
          <a:stretch/>
        </p:blipFill>
        <p:spPr>
          <a:xfrm>
            <a:off x="5163900" y="492573"/>
            <a:ext cx="6533388" cy="588079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9DA094A-AFB1-4191-A4F7-DE61B634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177DF24-ABBA-4885-9911-B1AC5A457C0C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3925505" y="3483264"/>
            <a:ext cx="0" cy="10696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6526BBE-0955-426E-B2A5-D8B3BC954450}"/>
              </a:ext>
            </a:extLst>
          </p:cNvPr>
          <p:cNvCxnSpPr>
            <a:cxnSpLocks/>
          </p:cNvCxnSpPr>
          <p:nvPr/>
        </p:nvCxnSpPr>
        <p:spPr>
          <a:xfrm>
            <a:off x="2870611" y="4552950"/>
            <a:ext cx="21097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8433F91-34EA-4FEF-9C3C-FB2161292046}"/>
              </a:ext>
            </a:extLst>
          </p:cNvPr>
          <p:cNvCxnSpPr/>
          <p:nvPr/>
        </p:nvCxnSpPr>
        <p:spPr>
          <a:xfrm>
            <a:off x="2889661" y="4552950"/>
            <a:ext cx="0" cy="4764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E9A16C5D-CAE1-475D-A55A-2187863C0CCA}"/>
              </a:ext>
            </a:extLst>
          </p:cNvPr>
          <p:cNvCxnSpPr/>
          <p:nvPr/>
        </p:nvCxnSpPr>
        <p:spPr>
          <a:xfrm>
            <a:off x="4975637" y="4552950"/>
            <a:ext cx="0" cy="4764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C657D3D-3F26-4E16-B903-A0DD45A24D62}"/>
              </a:ext>
            </a:extLst>
          </p:cNvPr>
          <p:cNvSpPr/>
          <p:nvPr/>
        </p:nvSpPr>
        <p:spPr>
          <a:xfrm>
            <a:off x="2495550" y="5029449"/>
            <a:ext cx="770768" cy="6283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Static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01299AB8-A856-4B8E-A527-A83160D2E746}"/>
              </a:ext>
            </a:extLst>
          </p:cNvPr>
          <p:cNvSpPr/>
          <p:nvPr/>
        </p:nvSpPr>
        <p:spPr>
          <a:xfrm>
            <a:off x="4419602" y="5029449"/>
            <a:ext cx="1066798" cy="6283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Dynamic</a:t>
            </a:r>
            <a:endParaRPr lang="zh-TW" altLang="en-US" dirty="0"/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6170B4-56BA-47D1-A502-A5A5A918BDB2}"/>
              </a:ext>
            </a:extLst>
          </p:cNvPr>
          <p:cNvCxnSpPr/>
          <p:nvPr/>
        </p:nvCxnSpPr>
        <p:spPr>
          <a:xfrm>
            <a:off x="4970067" y="5657834"/>
            <a:ext cx="0" cy="4764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5A2F95E0-E1C6-4ECF-8438-E60F332A35DF}"/>
              </a:ext>
            </a:extLst>
          </p:cNvPr>
          <p:cNvCxnSpPr>
            <a:cxnSpLocks/>
          </p:cNvCxnSpPr>
          <p:nvPr/>
        </p:nvCxnSpPr>
        <p:spPr>
          <a:xfrm>
            <a:off x="2870611" y="5657833"/>
            <a:ext cx="0" cy="2382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12DF6BC6-432C-4A7D-B433-FCFA6E0BE009}"/>
              </a:ext>
            </a:extLst>
          </p:cNvPr>
          <p:cNvCxnSpPr>
            <a:cxnSpLocks/>
          </p:cNvCxnSpPr>
          <p:nvPr/>
        </p:nvCxnSpPr>
        <p:spPr>
          <a:xfrm>
            <a:off x="2574925" y="5896083"/>
            <a:ext cx="58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0DB8CD79-F650-4814-8693-BCC3181E54E4}"/>
              </a:ext>
            </a:extLst>
          </p:cNvPr>
          <p:cNvCxnSpPr>
            <a:cxnSpLocks/>
          </p:cNvCxnSpPr>
          <p:nvPr/>
        </p:nvCxnSpPr>
        <p:spPr>
          <a:xfrm>
            <a:off x="3164120" y="5892709"/>
            <a:ext cx="0" cy="2382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8158118F-D831-499B-84C2-E56D75B9F79C}"/>
              </a:ext>
            </a:extLst>
          </p:cNvPr>
          <p:cNvCxnSpPr>
            <a:cxnSpLocks/>
          </p:cNvCxnSpPr>
          <p:nvPr/>
        </p:nvCxnSpPr>
        <p:spPr>
          <a:xfrm>
            <a:off x="2574925" y="5883416"/>
            <a:ext cx="0" cy="2382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A93E3C-AAC6-4DA5-8FCA-93D2EB32A88D}"/>
              </a:ext>
            </a:extLst>
          </p:cNvPr>
          <p:cNvSpPr txBox="1"/>
          <p:nvPr/>
        </p:nvSpPr>
        <p:spPr>
          <a:xfrm>
            <a:off x="2135794" y="6130993"/>
            <a:ext cx="77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Model 1</a:t>
            </a:r>
            <a:endParaRPr lang="zh-TW" altLang="en-US" sz="12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93E18B81-84B0-43EA-9886-B737681EEF07}"/>
              </a:ext>
            </a:extLst>
          </p:cNvPr>
          <p:cNvSpPr txBox="1"/>
          <p:nvPr/>
        </p:nvSpPr>
        <p:spPr>
          <a:xfrm>
            <a:off x="2823149" y="6130959"/>
            <a:ext cx="77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Model 2</a:t>
            </a:r>
            <a:endParaRPr lang="zh-TW" altLang="en-US" sz="1200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A607A41D-DAE6-4F7B-864B-9D923A9B430D}"/>
              </a:ext>
            </a:extLst>
          </p:cNvPr>
          <p:cNvSpPr txBox="1"/>
          <p:nvPr/>
        </p:nvSpPr>
        <p:spPr>
          <a:xfrm>
            <a:off x="4643642" y="6130959"/>
            <a:ext cx="673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LSTM</a:t>
            </a:r>
            <a:endParaRPr lang="zh-TW" altLang="en-US" sz="105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ACCCEED-FCF5-43E0-9CBB-ABE55A543353}"/>
              </a:ext>
            </a:extLst>
          </p:cNvPr>
          <p:cNvSpPr/>
          <p:nvPr/>
        </p:nvSpPr>
        <p:spPr>
          <a:xfrm>
            <a:off x="2188286" y="6133323"/>
            <a:ext cx="681236" cy="2863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FB4A06EC-5028-4760-9BB2-AB25B7D5F6A9}"/>
              </a:ext>
            </a:extLst>
          </p:cNvPr>
          <p:cNvSpPr/>
          <p:nvPr/>
        </p:nvSpPr>
        <p:spPr>
          <a:xfrm>
            <a:off x="2821342" y="6140286"/>
            <a:ext cx="681236" cy="2863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4D2872A6-D4B8-4465-BAFC-38E97AEBD410}"/>
              </a:ext>
            </a:extLst>
          </p:cNvPr>
          <p:cNvSpPr/>
          <p:nvPr/>
        </p:nvSpPr>
        <p:spPr>
          <a:xfrm>
            <a:off x="4639780" y="6140286"/>
            <a:ext cx="681236" cy="2863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747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建築物, 牆, 浴室, 並排的 的圖片&#10;&#10;自動產生的描述">
            <a:extLst>
              <a:ext uri="{FF2B5EF4-FFF2-40B4-BE49-F238E27FC236}">
                <a16:creationId xmlns:a16="http://schemas.microsoft.com/office/drawing/2014/main" id="{4949D51C-86F9-4BE5-B03C-FA226B03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81" y="0"/>
            <a:ext cx="457243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矩形 3" descr="Bar chart">
            <a:extLst>
              <a:ext uri="{FF2B5EF4-FFF2-40B4-BE49-F238E27FC236}">
                <a16:creationId xmlns:a16="http://schemas.microsoft.com/office/drawing/2014/main" id="{0C67893C-E619-4BA7-8F0B-E8B437C18291}"/>
              </a:ext>
            </a:extLst>
          </p:cNvPr>
          <p:cNvSpPr/>
          <p:nvPr/>
        </p:nvSpPr>
        <p:spPr>
          <a:xfrm>
            <a:off x="7585171" y="5529532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486E8081-3D49-46A4-ADCB-266504DDB383}"/>
              </a:ext>
            </a:extLst>
          </p:cNvPr>
          <p:cNvSpPr/>
          <p:nvPr/>
        </p:nvSpPr>
        <p:spPr>
          <a:xfrm>
            <a:off x="7240050" y="6330657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" name="矩形 5" descr="資料庫">
            <a:extLst>
              <a:ext uri="{FF2B5EF4-FFF2-40B4-BE49-F238E27FC236}">
                <a16:creationId xmlns:a16="http://schemas.microsoft.com/office/drawing/2014/main" id="{11C905C0-61A1-444C-A73C-DC045E0676E4}"/>
              </a:ext>
            </a:extLst>
          </p:cNvPr>
          <p:cNvSpPr/>
          <p:nvPr/>
        </p:nvSpPr>
        <p:spPr>
          <a:xfrm>
            <a:off x="6278588" y="5529532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84F4AE4-4D27-4017-9EB2-0E71915F01CE}"/>
              </a:ext>
            </a:extLst>
          </p:cNvPr>
          <p:cNvSpPr/>
          <p:nvPr/>
        </p:nvSpPr>
        <p:spPr>
          <a:xfrm>
            <a:off x="6074801" y="6330656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" name="矩形 7" descr="舉手 以實心填滿">
            <a:extLst>
              <a:ext uri="{FF2B5EF4-FFF2-40B4-BE49-F238E27FC236}">
                <a16:creationId xmlns:a16="http://schemas.microsoft.com/office/drawing/2014/main" id="{DCA7F660-C2C8-4F00-89D7-7DF21295E654}"/>
              </a:ext>
            </a:extLst>
          </p:cNvPr>
          <p:cNvSpPr/>
          <p:nvPr/>
        </p:nvSpPr>
        <p:spPr>
          <a:xfrm>
            <a:off x="3894279" y="405615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217096A-7461-4626-BB68-1E0AE6F09A6D}"/>
              </a:ext>
            </a:extLst>
          </p:cNvPr>
          <p:cNvSpPr/>
          <p:nvPr/>
        </p:nvSpPr>
        <p:spPr>
          <a:xfrm>
            <a:off x="4190910" y="471533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" name="矩形 9" descr="電腦">
            <a:extLst>
              <a:ext uri="{FF2B5EF4-FFF2-40B4-BE49-F238E27FC236}">
                <a16:creationId xmlns:a16="http://schemas.microsoft.com/office/drawing/2014/main" id="{CBA73F3E-DDAD-4497-9250-B9CDFD6E5F86}"/>
              </a:ext>
            </a:extLst>
          </p:cNvPr>
          <p:cNvSpPr/>
          <p:nvPr/>
        </p:nvSpPr>
        <p:spPr>
          <a:xfrm>
            <a:off x="3997202" y="5529533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1BB82F7A-AD68-4B1F-A92E-5D16DFC0A62B}"/>
              </a:ext>
            </a:extLst>
          </p:cNvPr>
          <p:cNvSpPr/>
          <p:nvPr/>
        </p:nvSpPr>
        <p:spPr>
          <a:xfrm>
            <a:off x="3634652" y="6330657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2" name="矩形 11" descr="螢幕">
            <a:extLst>
              <a:ext uri="{FF2B5EF4-FFF2-40B4-BE49-F238E27FC236}">
                <a16:creationId xmlns:a16="http://schemas.microsoft.com/office/drawing/2014/main" id="{04173546-E86C-4F78-999D-772106631377}"/>
              </a:ext>
            </a:extLst>
          </p:cNvPr>
          <p:cNvSpPr/>
          <p:nvPr/>
        </p:nvSpPr>
        <p:spPr>
          <a:xfrm>
            <a:off x="5090709" y="5529532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784437CB-995A-404A-9B61-75107F4F63DA}"/>
              </a:ext>
            </a:extLst>
          </p:cNvPr>
          <p:cNvSpPr/>
          <p:nvPr/>
        </p:nvSpPr>
        <p:spPr>
          <a:xfrm>
            <a:off x="4728159" y="63306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F25A2F48-76BE-455F-BA5D-C042CB920D50}"/>
              </a:ext>
            </a:extLst>
          </p:cNvPr>
          <p:cNvSpPr/>
          <p:nvPr/>
        </p:nvSpPr>
        <p:spPr>
          <a:xfrm>
            <a:off x="519509" y="2982698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Static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D903B9F1-03BA-44E0-8CEC-AE049733EFDB}"/>
              </a:ext>
            </a:extLst>
          </p:cNvPr>
          <p:cNvSpPr/>
          <p:nvPr/>
        </p:nvSpPr>
        <p:spPr>
          <a:xfrm>
            <a:off x="9202190" y="2982698"/>
            <a:ext cx="2470301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Dynamic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387B0D-AAE0-4B82-A4D6-6CC85131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75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建築物, 牆, 浴室, 並排的 的圖片&#10;&#10;自動產生的描述">
            <a:extLst>
              <a:ext uri="{FF2B5EF4-FFF2-40B4-BE49-F238E27FC236}">
                <a16:creationId xmlns:a16="http://schemas.microsoft.com/office/drawing/2014/main" id="{4949D51C-86F9-4BE5-B03C-FA226B03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81" y="0"/>
            <a:ext cx="457243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 descr="資料庫">
            <a:extLst>
              <a:ext uri="{FF2B5EF4-FFF2-40B4-BE49-F238E27FC236}">
                <a16:creationId xmlns:a16="http://schemas.microsoft.com/office/drawing/2014/main" id="{11C905C0-61A1-444C-A73C-DC045E0676E4}"/>
              </a:ext>
            </a:extLst>
          </p:cNvPr>
          <p:cNvSpPr/>
          <p:nvPr/>
        </p:nvSpPr>
        <p:spPr>
          <a:xfrm>
            <a:off x="6278588" y="5529532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84F4AE4-4D27-4017-9EB2-0E71915F01CE}"/>
              </a:ext>
            </a:extLst>
          </p:cNvPr>
          <p:cNvSpPr/>
          <p:nvPr/>
        </p:nvSpPr>
        <p:spPr>
          <a:xfrm>
            <a:off x="6074801" y="6330656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" name="矩形 7" descr="舉手 以實心填滿">
            <a:extLst>
              <a:ext uri="{FF2B5EF4-FFF2-40B4-BE49-F238E27FC236}">
                <a16:creationId xmlns:a16="http://schemas.microsoft.com/office/drawing/2014/main" id="{DCA7F660-C2C8-4F00-89D7-7DF21295E654}"/>
              </a:ext>
            </a:extLst>
          </p:cNvPr>
          <p:cNvSpPr/>
          <p:nvPr/>
        </p:nvSpPr>
        <p:spPr>
          <a:xfrm>
            <a:off x="3894279" y="405615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217096A-7461-4626-BB68-1E0AE6F09A6D}"/>
              </a:ext>
            </a:extLst>
          </p:cNvPr>
          <p:cNvSpPr/>
          <p:nvPr/>
        </p:nvSpPr>
        <p:spPr>
          <a:xfrm>
            <a:off x="4190910" y="471533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" name="矩形 9" descr="電腦">
            <a:extLst>
              <a:ext uri="{FF2B5EF4-FFF2-40B4-BE49-F238E27FC236}">
                <a16:creationId xmlns:a16="http://schemas.microsoft.com/office/drawing/2014/main" id="{CBA73F3E-DDAD-4497-9250-B9CDFD6E5F86}"/>
              </a:ext>
            </a:extLst>
          </p:cNvPr>
          <p:cNvSpPr/>
          <p:nvPr/>
        </p:nvSpPr>
        <p:spPr>
          <a:xfrm>
            <a:off x="3997202" y="5529533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1BB82F7A-AD68-4B1F-A92E-5D16DFC0A62B}"/>
              </a:ext>
            </a:extLst>
          </p:cNvPr>
          <p:cNvSpPr/>
          <p:nvPr/>
        </p:nvSpPr>
        <p:spPr>
          <a:xfrm>
            <a:off x="3634652" y="6330657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2" name="矩形 11" descr="螢幕">
            <a:extLst>
              <a:ext uri="{FF2B5EF4-FFF2-40B4-BE49-F238E27FC236}">
                <a16:creationId xmlns:a16="http://schemas.microsoft.com/office/drawing/2014/main" id="{04173546-E86C-4F78-999D-772106631377}"/>
              </a:ext>
            </a:extLst>
          </p:cNvPr>
          <p:cNvSpPr/>
          <p:nvPr/>
        </p:nvSpPr>
        <p:spPr>
          <a:xfrm>
            <a:off x="5090709" y="5529532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784437CB-995A-404A-9B61-75107F4F63DA}"/>
              </a:ext>
            </a:extLst>
          </p:cNvPr>
          <p:cNvSpPr/>
          <p:nvPr/>
        </p:nvSpPr>
        <p:spPr>
          <a:xfrm>
            <a:off x="4728159" y="63306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F25A2F48-76BE-455F-BA5D-C042CB920D50}"/>
              </a:ext>
            </a:extLst>
          </p:cNvPr>
          <p:cNvSpPr/>
          <p:nvPr/>
        </p:nvSpPr>
        <p:spPr>
          <a:xfrm>
            <a:off x="697273" y="142571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Static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D903B9F1-03BA-44E0-8CEC-AE049733EFDB}"/>
              </a:ext>
            </a:extLst>
          </p:cNvPr>
          <p:cNvSpPr/>
          <p:nvPr/>
        </p:nvSpPr>
        <p:spPr>
          <a:xfrm>
            <a:off x="9024426" y="142571"/>
            <a:ext cx="2470301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Dynamic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0D480DBA-8A08-4556-9B7A-179142E9AF31}"/>
              </a:ext>
            </a:extLst>
          </p:cNvPr>
          <p:cNvSpPr/>
          <p:nvPr/>
        </p:nvSpPr>
        <p:spPr>
          <a:xfrm>
            <a:off x="467699" y="1923378"/>
            <a:ext cx="2848559" cy="51782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kern="1200" dirty="0">
                <a:solidFill>
                  <a:schemeClr val="bg1"/>
                </a:solidFill>
              </a:rPr>
              <a:t>DNN Model 1</a:t>
            </a:r>
            <a:endParaRPr lang="zh-TW" altLang="en-US" sz="4000" kern="1200" dirty="0">
              <a:solidFill>
                <a:schemeClr val="bg1"/>
              </a:solidFill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2F0BAD48-BDFA-4E37-B248-320F52F4825C}"/>
              </a:ext>
            </a:extLst>
          </p:cNvPr>
          <p:cNvSpPr/>
          <p:nvPr/>
        </p:nvSpPr>
        <p:spPr>
          <a:xfrm>
            <a:off x="467698" y="4157879"/>
            <a:ext cx="2848559" cy="51782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kern="1200" dirty="0">
                <a:solidFill>
                  <a:schemeClr val="bg1"/>
                </a:solidFill>
              </a:rPr>
              <a:t>DNN Model 2</a:t>
            </a:r>
            <a:endParaRPr lang="zh-TW" altLang="en-US" sz="4000" kern="1200" dirty="0">
              <a:solidFill>
                <a:schemeClr val="bg1"/>
              </a:solidFill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C06954DD-E83C-40A8-B406-71FFA93BDF1D}"/>
              </a:ext>
            </a:extLst>
          </p:cNvPr>
          <p:cNvSpPr/>
          <p:nvPr/>
        </p:nvSpPr>
        <p:spPr>
          <a:xfrm>
            <a:off x="9024426" y="1923378"/>
            <a:ext cx="2637127" cy="51782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dirty="0">
                <a:solidFill>
                  <a:schemeClr val="bg1"/>
                </a:solidFill>
              </a:rPr>
              <a:t>LSTM Model</a:t>
            </a:r>
            <a:endParaRPr lang="zh-TW" altLang="en-US" sz="4000" kern="1200" dirty="0">
              <a:solidFill>
                <a:schemeClr val="bg1"/>
              </a:solidFill>
            </a:endParaRPr>
          </a:p>
        </p:txBody>
      </p:sp>
      <p:pic>
        <p:nvPicPr>
          <p:cNvPr id="20" name="Google Shape;89;p1">
            <a:extLst>
              <a:ext uri="{FF2B5EF4-FFF2-40B4-BE49-F238E27FC236}">
                <a16:creationId xmlns:a16="http://schemas.microsoft.com/office/drawing/2014/main" id="{F20035EA-5EC4-4C9F-B8B1-72DDB093E123}"/>
              </a:ext>
            </a:extLst>
          </p:cNvPr>
          <p:cNvPicPr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8929" y="2788685"/>
            <a:ext cx="687705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0;p1">
            <a:extLst>
              <a:ext uri="{FF2B5EF4-FFF2-40B4-BE49-F238E27FC236}">
                <a16:creationId xmlns:a16="http://schemas.microsoft.com/office/drawing/2014/main" id="{1BE3D29D-9DF2-4168-B863-AB595564844F}"/>
              </a:ext>
            </a:extLst>
          </p:cNvPr>
          <p:cNvPicPr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19002" y="2788684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91;p1">
            <a:extLst>
              <a:ext uri="{FF2B5EF4-FFF2-40B4-BE49-F238E27FC236}">
                <a16:creationId xmlns:a16="http://schemas.microsoft.com/office/drawing/2014/main" id="{EA525F37-9D02-4B9B-B250-5ECE1A0285B5}"/>
              </a:ext>
            </a:extLst>
          </p:cNvPr>
          <p:cNvPicPr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29076" y="2788684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8;p1">
            <a:extLst>
              <a:ext uri="{FF2B5EF4-FFF2-40B4-BE49-F238E27FC236}">
                <a16:creationId xmlns:a16="http://schemas.microsoft.com/office/drawing/2014/main" id="{5898830E-7653-460A-B874-D25E741E5318}"/>
              </a:ext>
            </a:extLst>
          </p:cNvPr>
          <p:cNvPicPr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1883" y="4912902"/>
            <a:ext cx="698216" cy="85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2;p1">
            <a:extLst>
              <a:ext uri="{FF2B5EF4-FFF2-40B4-BE49-F238E27FC236}">
                <a16:creationId xmlns:a16="http://schemas.microsoft.com/office/drawing/2014/main" id="{6FFFE510-09B4-4C31-AF22-30F2FE9E0E54}"/>
              </a:ext>
            </a:extLst>
          </p:cNvPr>
          <p:cNvPicPr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551137" y="4912900"/>
            <a:ext cx="681684" cy="8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00;p1">
            <a:extLst>
              <a:ext uri="{FF2B5EF4-FFF2-40B4-BE49-F238E27FC236}">
                <a16:creationId xmlns:a16="http://schemas.microsoft.com/office/drawing/2014/main" id="{60F44046-DA4D-45C1-A2B5-4E219B9CC647}"/>
              </a:ext>
            </a:extLst>
          </p:cNvPr>
          <p:cNvPicPr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51138" y="5824380"/>
            <a:ext cx="681684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93;p1">
            <a:extLst>
              <a:ext uri="{FF2B5EF4-FFF2-40B4-BE49-F238E27FC236}">
                <a16:creationId xmlns:a16="http://schemas.microsoft.com/office/drawing/2014/main" id="{1E4DCC7A-1937-41A8-87C2-25D3FA32D072}"/>
              </a:ext>
            </a:extLst>
          </p:cNvPr>
          <p:cNvPicPr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97272" y="5824380"/>
            <a:ext cx="698216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1;p1">
            <a:extLst>
              <a:ext uri="{FF2B5EF4-FFF2-40B4-BE49-F238E27FC236}">
                <a16:creationId xmlns:a16="http://schemas.microsoft.com/office/drawing/2014/main" id="{02EFF2C3-FE81-416F-B43A-0ABF7ED3BE70}"/>
              </a:ext>
            </a:extLst>
          </p:cNvPr>
          <p:cNvPicPr/>
          <p:nvPr/>
        </p:nvPicPr>
        <p:blipFill rotWithShape="1">
          <a:blip r:embed="rId18">
            <a:alphaModFix/>
          </a:blip>
          <a:srcRect t="2486" r="6270"/>
          <a:stretch/>
        </p:blipFill>
        <p:spPr>
          <a:xfrm>
            <a:off x="9108956" y="2837814"/>
            <a:ext cx="1150620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7;p1">
            <a:extLst>
              <a:ext uri="{FF2B5EF4-FFF2-40B4-BE49-F238E27FC236}">
                <a16:creationId xmlns:a16="http://schemas.microsoft.com/office/drawing/2014/main" id="{A5C3BD24-EF00-4A2E-8DAD-D253EF025353}"/>
              </a:ext>
            </a:extLst>
          </p:cNvPr>
          <p:cNvPicPr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420974" y="2837814"/>
            <a:ext cx="1150620" cy="102171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2790D53D-1E25-4BF7-8381-A68798891A7F}"/>
              </a:ext>
            </a:extLst>
          </p:cNvPr>
          <p:cNvSpPr/>
          <p:nvPr/>
        </p:nvSpPr>
        <p:spPr>
          <a:xfrm>
            <a:off x="9004013" y="5340767"/>
            <a:ext cx="2637127" cy="11933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dirty="0">
                <a:solidFill>
                  <a:schemeClr val="bg1"/>
                </a:solidFill>
              </a:rPr>
              <a:t>None is all included</a:t>
            </a:r>
            <a:endParaRPr lang="zh-TW" altLang="en-US" sz="40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903259-25E6-4DB1-813E-842F24EC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33" name="Picture 2" descr="https://lh4.googleusercontent.com/yeAyhc-MDcaKeRgJX4C2ZMs42-ssXn0XajPuA6LAHvApDea8NkXrALWjDHgaoOvxPV6VYvF5OpbvcjgLqwL4ib3u9sW__e7ULCXVQ0i8ayHxYqD09aqZ69xWMXo7Finfj34MtOg">
            <a:extLst>
              <a:ext uri="{FF2B5EF4-FFF2-40B4-BE49-F238E27FC236}">
                <a16:creationId xmlns:a16="http://schemas.microsoft.com/office/drawing/2014/main" id="{01C5D099-E2DA-472A-A4E9-E0634067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860" y="4912900"/>
            <a:ext cx="681684" cy="85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oogle Shape;91;p1">
            <a:extLst>
              <a:ext uri="{FF2B5EF4-FFF2-40B4-BE49-F238E27FC236}">
                <a16:creationId xmlns:a16="http://schemas.microsoft.com/office/drawing/2014/main" id="{E991C46B-0E77-4029-BBDE-484879BA0101}"/>
              </a:ext>
            </a:extLst>
          </p:cNvPr>
          <p:cNvPicPr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83859" y="5824380"/>
            <a:ext cx="676079" cy="8892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矩形 35" descr="Bar chart">
            <a:extLst>
              <a:ext uri="{FF2B5EF4-FFF2-40B4-BE49-F238E27FC236}">
                <a16:creationId xmlns:a16="http://schemas.microsoft.com/office/drawing/2014/main" id="{EE33C9FF-0DB4-479D-9052-0A17DC468902}"/>
              </a:ext>
            </a:extLst>
          </p:cNvPr>
          <p:cNvSpPr/>
          <p:nvPr/>
        </p:nvSpPr>
        <p:spPr>
          <a:xfrm>
            <a:off x="7585171" y="5529532"/>
            <a:ext cx="593261" cy="593261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5B364437-E1D7-4473-A963-69F4B358A1C3}"/>
              </a:ext>
            </a:extLst>
          </p:cNvPr>
          <p:cNvSpPr/>
          <p:nvPr/>
        </p:nvSpPr>
        <p:spPr>
          <a:xfrm>
            <a:off x="7240050" y="6330657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36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D495A141-FB17-4744-9B73-F5A13E1984FA}"/>
              </a:ext>
            </a:extLst>
          </p:cNvPr>
          <p:cNvSpPr/>
          <p:nvPr/>
        </p:nvSpPr>
        <p:spPr>
          <a:xfrm>
            <a:off x="8965072" y="1005794"/>
            <a:ext cx="2834234" cy="52836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975CC6-488C-4A46-8961-20DF6D3AC09A}"/>
              </a:ext>
            </a:extLst>
          </p:cNvPr>
          <p:cNvSpPr/>
          <p:nvPr/>
        </p:nvSpPr>
        <p:spPr>
          <a:xfrm>
            <a:off x="131800" y="1992927"/>
            <a:ext cx="1317948" cy="1747230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</p:txBody>
      </p:sp>
      <p:pic>
        <p:nvPicPr>
          <p:cNvPr id="30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24157598-1CA4-4AA0-B08C-81B4DFD90F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96" t="-1" r="50841" b="1630"/>
          <a:stretch/>
        </p:blipFill>
        <p:spPr>
          <a:xfrm>
            <a:off x="233113" y="2131579"/>
            <a:ext cx="1127973" cy="15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96B7305-16AE-437F-A85A-3D187905A2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91" b="617"/>
          <a:stretch/>
        </p:blipFill>
        <p:spPr>
          <a:xfrm>
            <a:off x="2102848" y="2392617"/>
            <a:ext cx="1051291" cy="1010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0821E7F-7797-4DE6-AE4D-4C4F385BCA18}"/>
              </a:ext>
            </a:extLst>
          </p:cNvPr>
          <p:cNvCxnSpPr>
            <a:cxnSpLocks/>
          </p:cNvCxnSpPr>
          <p:nvPr/>
        </p:nvCxnSpPr>
        <p:spPr>
          <a:xfrm>
            <a:off x="1551821" y="2837652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538DAB8-FA4A-4C81-BD89-CFA2B244025B}"/>
              </a:ext>
            </a:extLst>
          </p:cNvPr>
          <p:cNvCxnSpPr>
            <a:cxnSpLocks/>
          </p:cNvCxnSpPr>
          <p:nvPr/>
        </p:nvCxnSpPr>
        <p:spPr>
          <a:xfrm>
            <a:off x="1414631" y="5107768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DD4C0B6-18B5-4F95-A584-E762170C310E}"/>
              </a:ext>
            </a:extLst>
          </p:cNvPr>
          <p:cNvGrpSpPr/>
          <p:nvPr/>
        </p:nvGrpSpPr>
        <p:grpSpPr>
          <a:xfrm>
            <a:off x="2103906" y="4224248"/>
            <a:ext cx="1123024" cy="2165438"/>
            <a:chOff x="1997658" y="3932000"/>
            <a:chExt cx="1123024" cy="2165438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8AD8297-7754-4210-BA37-24B8BE79D8F2}"/>
                </a:ext>
              </a:extLst>
            </p:cNvPr>
            <p:cNvGrpSpPr/>
            <p:nvPr/>
          </p:nvGrpSpPr>
          <p:grpSpPr>
            <a:xfrm>
              <a:off x="1997658" y="3932000"/>
              <a:ext cx="1114700" cy="1010396"/>
              <a:chOff x="217041" y="1486734"/>
              <a:chExt cx="4713402" cy="4230035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A50F216F-E46C-40A2-97CD-6B602E6C8B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9F4F8A31-708D-411E-BDBA-7D0712439234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B811094E-DAEC-425D-B9D5-9909A314EB0E}"/>
                </a:ext>
              </a:extLst>
            </p:cNvPr>
            <p:cNvGrpSpPr/>
            <p:nvPr/>
          </p:nvGrpSpPr>
          <p:grpSpPr>
            <a:xfrm>
              <a:off x="2000393" y="4159291"/>
              <a:ext cx="1114700" cy="1010396"/>
              <a:chOff x="217041" y="1486734"/>
              <a:chExt cx="4713402" cy="4230035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AE3A932C-5C4F-40DD-899D-D96F9C617E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AB928A0E-918C-4801-834E-ECAB044424CF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0B7A2CA-1C57-470B-97BD-0E08A82BDB8D}"/>
                </a:ext>
              </a:extLst>
            </p:cNvPr>
            <p:cNvGrpSpPr/>
            <p:nvPr/>
          </p:nvGrpSpPr>
          <p:grpSpPr>
            <a:xfrm>
              <a:off x="2004843" y="4382949"/>
              <a:ext cx="1114700" cy="1010396"/>
              <a:chOff x="217041" y="1486734"/>
              <a:chExt cx="4713402" cy="4230035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0669583-D191-4021-8CEC-326D681B0A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CA205B95-9B3A-49A6-906D-BCAD00C58AE9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E7C20C57-5BCD-4CBE-89F7-D3899FB97229}"/>
                </a:ext>
              </a:extLst>
            </p:cNvPr>
            <p:cNvGrpSpPr/>
            <p:nvPr/>
          </p:nvGrpSpPr>
          <p:grpSpPr>
            <a:xfrm>
              <a:off x="2005982" y="4615296"/>
              <a:ext cx="1114700" cy="1010396"/>
              <a:chOff x="217041" y="1486734"/>
              <a:chExt cx="4713402" cy="4230035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D82835CC-4CFA-4B89-8469-1BBAEFCC8F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6071313F-32B2-41D1-A81B-15D3EFF0F2B0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750C60FA-3CCC-4D4D-804E-7D4B79A2CB2A}"/>
                </a:ext>
              </a:extLst>
            </p:cNvPr>
            <p:cNvGrpSpPr/>
            <p:nvPr/>
          </p:nvGrpSpPr>
          <p:grpSpPr>
            <a:xfrm>
              <a:off x="2005982" y="4855644"/>
              <a:ext cx="1114700" cy="1010396"/>
              <a:chOff x="217041" y="1486734"/>
              <a:chExt cx="4713402" cy="4230035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F3972C38-1E7B-47A8-8FF6-913DFF6D9F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6CA3E52A-D978-45AB-884A-3D726B1C973F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55634538-2178-4F5C-A894-B4E584F2C155}"/>
                </a:ext>
              </a:extLst>
            </p:cNvPr>
            <p:cNvGrpSpPr/>
            <p:nvPr/>
          </p:nvGrpSpPr>
          <p:grpSpPr>
            <a:xfrm>
              <a:off x="1999092" y="5087042"/>
              <a:ext cx="1114700" cy="1010396"/>
              <a:chOff x="217041" y="1486734"/>
              <a:chExt cx="4713402" cy="4230035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7CA6E0CA-B044-4EA8-926F-7FF40DFE7E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C7C17908-0E1B-4ADB-B631-41D47AFE8250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5C35E12-9E44-4C5F-84C4-C0D6B29004DA}"/>
              </a:ext>
            </a:extLst>
          </p:cNvPr>
          <p:cNvGrpSpPr/>
          <p:nvPr/>
        </p:nvGrpSpPr>
        <p:grpSpPr>
          <a:xfrm>
            <a:off x="131800" y="4218472"/>
            <a:ext cx="1308952" cy="2167304"/>
            <a:chOff x="70259" y="3901367"/>
            <a:chExt cx="1308952" cy="2167304"/>
          </a:xfrm>
        </p:grpSpPr>
        <p:pic>
          <p:nvPicPr>
            <p:cNvPr id="45" name="Google Shape;463;p15">
              <a:extLst>
                <a:ext uri="{FF2B5EF4-FFF2-40B4-BE49-F238E27FC236}">
                  <a16:creationId xmlns:a16="http://schemas.microsoft.com/office/drawing/2014/main" id="{4071D955-AFEA-4BE1-AD0D-32C1F9365F6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81704" y="3901367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6" name="Google Shape;463;p15">
              <a:extLst>
                <a:ext uri="{FF2B5EF4-FFF2-40B4-BE49-F238E27FC236}">
                  <a16:creationId xmlns:a16="http://schemas.microsoft.com/office/drawing/2014/main" id="{E9CA4114-49AF-4AD9-BECC-E986D8CCC34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80867" y="3999490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7" name="Google Shape;463;p15">
              <a:extLst>
                <a:ext uri="{FF2B5EF4-FFF2-40B4-BE49-F238E27FC236}">
                  <a16:creationId xmlns:a16="http://schemas.microsoft.com/office/drawing/2014/main" id="{E2F0BBAF-3454-4A3B-8D21-59A6CC31032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8969" y="4116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8" name="Google Shape;463;p15">
              <a:extLst>
                <a:ext uri="{FF2B5EF4-FFF2-40B4-BE49-F238E27FC236}">
                  <a16:creationId xmlns:a16="http://schemas.microsoft.com/office/drawing/2014/main" id="{DDBFF151-2139-45BD-A150-99B5B482DFD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1506" y="4230308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9" name="Google Shape;463;p15">
              <a:extLst>
                <a:ext uri="{FF2B5EF4-FFF2-40B4-BE49-F238E27FC236}">
                  <a16:creationId xmlns:a16="http://schemas.microsoft.com/office/drawing/2014/main" id="{A5DD56BF-E1AF-4051-B22F-B271FB8ECB5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0259" y="4353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50" name="Google Shape;463;p15">
              <a:extLst>
                <a:ext uri="{FF2B5EF4-FFF2-40B4-BE49-F238E27FC236}">
                  <a16:creationId xmlns:a16="http://schemas.microsoft.com/office/drawing/2014/main" id="{EF3F37B2-211D-4B6D-AC9B-762EC3DA600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7986" y="4477805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5982358-F9D0-42D7-8666-1C14BB5812F9}"/>
              </a:ext>
            </a:extLst>
          </p:cNvPr>
          <p:cNvSpPr/>
          <p:nvPr/>
        </p:nvSpPr>
        <p:spPr>
          <a:xfrm>
            <a:off x="9241046" y="2127111"/>
            <a:ext cx="2265754" cy="981777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DNN Model1</a:t>
            </a:r>
            <a:endParaRPr lang="zh-TW" altLang="en-US" sz="2000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A55B6DFA-D3FE-4205-BFF6-7B7A199CBF17}"/>
              </a:ext>
            </a:extLst>
          </p:cNvPr>
          <p:cNvSpPr/>
          <p:nvPr/>
        </p:nvSpPr>
        <p:spPr>
          <a:xfrm>
            <a:off x="9241046" y="4617969"/>
            <a:ext cx="2265754" cy="1347524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LSTM Model</a:t>
            </a:r>
          </a:p>
          <a:p>
            <a:pPr algn="ctr"/>
            <a:r>
              <a:rPr lang="en-US" altLang="zh-TW" dirty="0"/>
              <a:t>(timestep=16)</a:t>
            </a:r>
            <a:endParaRPr lang="zh-TW" altLang="en-US" sz="1050" dirty="0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E22F9B83-F817-4074-935D-7442AB78686A}"/>
              </a:ext>
            </a:extLst>
          </p:cNvPr>
          <p:cNvSpPr/>
          <p:nvPr/>
        </p:nvSpPr>
        <p:spPr>
          <a:xfrm>
            <a:off x="9249312" y="3388144"/>
            <a:ext cx="2265754" cy="981777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DNN Model2</a:t>
            </a:r>
            <a:endParaRPr lang="zh-TW" altLang="en-US" sz="20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496A188-7658-4D7A-84E8-A1FE3FDD9422}"/>
              </a:ext>
            </a:extLst>
          </p:cNvPr>
          <p:cNvCxnSpPr>
            <a:cxnSpLocks/>
          </p:cNvCxnSpPr>
          <p:nvPr/>
        </p:nvCxnSpPr>
        <p:spPr>
          <a:xfrm>
            <a:off x="11615768" y="2567237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FE5D8DD5-2750-48E8-9FDA-6F3EB9B79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407479"/>
              </p:ext>
            </p:extLst>
          </p:nvPr>
        </p:nvGraphicFramePr>
        <p:xfrm>
          <a:off x="13321269" y="2201210"/>
          <a:ext cx="3242298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8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5087655"/>
                    </a:ext>
                  </a:extLst>
                </a:gridCol>
              </a:tblGrid>
              <a:tr h="259347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…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One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232B88CB-7054-4A25-B452-F12E37AAF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05056"/>
              </p:ext>
            </p:extLst>
          </p:nvPr>
        </p:nvGraphicFramePr>
        <p:xfrm>
          <a:off x="13321268" y="3570081"/>
          <a:ext cx="2751515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30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</a:tblGrid>
              <a:tr h="25934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Deque2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lnB w="12700" cmpd="sng"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Open</a:t>
                      </a:r>
                      <a:endParaRPr lang="zh-TW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Open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Open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Open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Open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8AF199D5-492A-4E84-90D9-7CD8B7F4C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07038"/>
              </p:ext>
            </p:extLst>
          </p:nvPr>
        </p:nvGraphicFramePr>
        <p:xfrm>
          <a:off x="13321268" y="5021647"/>
          <a:ext cx="2751515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30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</a:tblGrid>
              <a:tr h="25934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Deque3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Stop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sp>
        <p:nvSpPr>
          <p:cNvPr id="513" name="文字方塊 512">
            <a:extLst>
              <a:ext uri="{FF2B5EF4-FFF2-40B4-BE49-F238E27FC236}">
                <a16:creationId xmlns:a16="http://schemas.microsoft.com/office/drawing/2014/main" id="{92DD6141-F111-4BDD-9B05-B3261E489A25}"/>
              </a:ext>
            </a:extLst>
          </p:cNvPr>
          <p:cNvSpPr txBox="1"/>
          <p:nvPr/>
        </p:nvSpPr>
        <p:spPr>
          <a:xfrm>
            <a:off x="573937" y="3859701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2F3D635-79B9-417F-B878-AA38162771CE}"/>
              </a:ext>
            </a:extLst>
          </p:cNvPr>
          <p:cNvSpPr txBox="1"/>
          <p:nvPr/>
        </p:nvSpPr>
        <p:spPr>
          <a:xfrm>
            <a:off x="2440607" y="3859700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516" name="文字方塊 515">
            <a:extLst>
              <a:ext uri="{FF2B5EF4-FFF2-40B4-BE49-F238E27FC236}">
                <a16:creationId xmlns:a16="http://schemas.microsoft.com/office/drawing/2014/main" id="{F2CCB735-D025-44CD-8BEE-D8BBDE58AA17}"/>
              </a:ext>
            </a:extLst>
          </p:cNvPr>
          <p:cNvSpPr txBox="1"/>
          <p:nvPr/>
        </p:nvSpPr>
        <p:spPr>
          <a:xfrm flipH="1">
            <a:off x="12169481" y="2344072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One 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520" name="接點: 肘形 519">
            <a:extLst>
              <a:ext uri="{FF2B5EF4-FFF2-40B4-BE49-F238E27FC236}">
                <a16:creationId xmlns:a16="http://schemas.microsoft.com/office/drawing/2014/main" id="{240E7379-4099-44D9-825F-8116AC1C4AAD}"/>
              </a:ext>
            </a:extLst>
          </p:cNvPr>
          <p:cNvCxnSpPr>
            <a:cxnSpLocks/>
          </p:cNvCxnSpPr>
          <p:nvPr/>
        </p:nvCxnSpPr>
        <p:spPr>
          <a:xfrm>
            <a:off x="12815068" y="2571026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9716898E-8A1E-44F7-811B-0BB7C9784FF8}"/>
              </a:ext>
            </a:extLst>
          </p:cNvPr>
          <p:cNvCxnSpPr>
            <a:cxnSpLocks/>
          </p:cNvCxnSpPr>
          <p:nvPr/>
        </p:nvCxnSpPr>
        <p:spPr>
          <a:xfrm>
            <a:off x="11595056" y="3878673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FFC364BB-AB0C-43C5-AD2D-920B4920000E}"/>
              </a:ext>
            </a:extLst>
          </p:cNvPr>
          <p:cNvSpPr txBox="1"/>
          <p:nvPr/>
        </p:nvSpPr>
        <p:spPr>
          <a:xfrm flipH="1">
            <a:off x="12097767" y="3689401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Open 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80" name="接點: 肘形 79">
            <a:extLst>
              <a:ext uri="{FF2B5EF4-FFF2-40B4-BE49-F238E27FC236}">
                <a16:creationId xmlns:a16="http://schemas.microsoft.com/office/drawing/2014/main" id="{0074AE40-4636-4337-AF01-9233D04CBBB4}"/>
              </a:ext>
            </a:extLst>
          </p:cNvPr>
          <p:cNvCxnSpPr>
            <a:cxnSpLocks/>
          </p:cNvCxnSpPr>
          <p:nvPr/>
        </p:nvCxnSpPr>
        <p:spPr>
          <a:xfrm>
            <a:off x="12794356" y="3920964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9B2A21FF-7DE9-4C56-B481-46035CCFD11E}"/>
              </a:ext>
            </a:extLst>
          </p:cNvPr>
          <p:cNvCxnSpPr>
            <a:cxnSpLocks/>
          </p:cNvCxnSpPr>
          <p:nvPr/>
        </p:nvCxnSpPr>
        <p:spPr>
          <a:xfrm>
            <a:off x="11593539" y="5334881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CA0E824-6694-4530-9E16-9C2D993C683D}"/>
              </a:ext>
            </a:extLst>
          </p:cNvPr>
          <p:cNvSpPr txBox="1"/>
          <p:nvPr/>
        </p:nvSpPr>
        <p:spPr>
          <a:xfrm flipH="1">
            <a:off x="12137092" y="5150215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Stop</a:t>
            </a:r>
            <a:r>
              <a:rPr lang="en-US" altLang="zh-TW" sz="1800" b="1" dirty="0">
                <a:solidFill>
                  <a:schemeClr val="tx2"/>
                </a:solidFill>
              </a:rPr>
              <a:t> 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05A67AF9-C11D-4479-8976-EE691095F1A7}"/>
              </a:ext>
            </a:extLst>
          </p:cNvPr>
          <p:cNvCxnSpPr>
            <a:cxnSpLocks/>
          </p:cNvCxnSpPr>
          <p:nvPr/>
        </p:nvCxnSpPr>
        <p:spPr>
          <a:xfrm>
            <a:off x="12792839" y="5377172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矩形 521">
            <a:extLst>
              <a:ext uri="{FF2B5EF4-FFF2-40B4-BE49-F238E27FC236}">
                <a16:creationId xmlns:a16="http://schemas.microsoft.com/office/drawing/2014/main" id="{9EEA82BF-CA61-4735-918D-A4846E774EEF}"/>
              </a:ext>
            </a:extLst>
          </p:cNvPr>
          <p:cNvSpPr/>
          <p:nvPr/>
        </p:nvSpPr>
        <p:spPr>
          <a:xfrm>
            <a:off x="13307505" y="5548422"/>
            <a:ext cx="563946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81931EE-E7EA-461D-943C-29EC84182330}"/>
              </a:ext>
            </a:extLst>
          </p:cNvPr>
          <p:cNvSpPr/>
          <p:nvPr/>
        </p:nvSpPr>
        <p:spPr>
          <a:xfrm>
            <a:off x="13307505" y="4074551"/>
            <a:ext cx="572412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8EA12C5-7D9B-452C-A73A-B190147B7D9B}"/>
              </a:ext>
            </a:extLst>
          </p:cNvPr>
          <p:cNvSpPr/>
          <p:nvPr/>
        </p:nvSpPr>
        <p:spPr>
          <a:xfrm>
            <a:off x="13310228" y="2714349"/>
            <a:ext cx="561223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5" name="文字方塊 524">
            <a:extLst>
              <a:ext uri="{FF2B5EF4-FFF2-40B4-BE49-F238E27FC236}">
                <a16:creationId xmlns:a16="http://schemas.microsoft.com/office/drawing/2014/main" id="{E3AAF6A8-7263-4991-84BE-408B099F44B6}"/>
              </a:ext>
            </a:extLst>
          </p:cNvPr>
          <p:cNvSpPr txBox="1"/>
          <p:nvPr/>
        </p:nvSpPr>
        <p:spPr>
          <a:xfrm flipH="1">
            <a:off x="9419676" y="1197121"/>
            <a:ext cx="1925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AI Models</a:t>
            </a:r>
          </a:p>
          <a:p>
            <a:endParaRPr lang="zh-TW" altLang="en-US" dirty="0"/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1A6CB3E3-17F6-40F2-A278-D1F3CDBA3F65}"/>
              </a:ext>
            </a:extLst>
          </p:cNvPr>
          <p:cNvSpPr/>
          <p:nvPr/>
        </p:nvSpPr>
        <p:spPr>
          <a:xfrm>
            <a:off x="856655" y="412533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67" name="矩形 66" descr="Bar chart">
            <a:extLst>
              <a:ext uri="{FF2B5EF4-FFF2-40B4-BE49-F238E27FC236}">
                <a16:creationId xmlns:a16="http://schemas.microsoft.com/office/drawing/2014/main" id="{19AFD0A6-47DF-4309-BFB4-20AC0ABE1D8D}"/>
              </a:ext>
            </a:extLst>
          </p:cNvPr>
          <p:cNvSpPr/>
          <p:nvPr/>
        </p:nvSpPr>
        <p:spPr>
          <a:xfrm>
            <a:off x="717042" y="412533"/>
            <a:ext cx="593261" cy="59326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69B9C3D9-B346-4B21-82D6-3023B8993329}"/>
              </a:ext>
            </a:extLst>
          </p:cNvPr>
          <p:cNvSpPr/>
          <p:nvPr/>
        </p:nvSpPr>
        <p:spPr>
          <a:xfrm>
            <a:off x="4195754" y="2871587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08" name="手繪多邊形: 圖案 107">
            <a:extLst>
              <a:ext uri="{FF2B5EF4-FFF2-40B4-BE49-F238E27FC236}">
                <a16:creationId xmlns:a16="http://schemas.microsoft.com/office/drawing/2014/main" id="{92094ABD-E753-49FC-8906-2DAFF4420463}"/>
              </a:ext>
            </a:extLst>
          </p:cNvPr>
          <p:cNvSpPr/>
          <p:nvPr/>
        </p:nvSpPr>
        <p:spPr>
          <a:xfrm>
            <a:off x="5750092" y="288731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959FB129-6394-4490-9FFD-27F9D1A8596E}"/>
              </a:ext>
            </a:extLst>
          </p:cNvPr>
          <p:cNvSpPr/>
          <p:nvPr/>
        </p:nvSpPr>
        <p:spPr>
          <a:xfrm>
            <a:off x="4912983" y="2891536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ACC2564B-2B0F-4B1A-A2F0-DD0E3D980FC0}"/>
              </a:ext>
            </a:extLst>
          </p:cNvPr>
          <p:cNvSpPr/>
          <p:nvPr/>
        </p:nvSpPr>
        <p:spPr>
          <a:xfrm>
            <a:off x="4054336" y="2540325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D1229755-453A-4E88-A574-6B892B46B7C8}"/>
              </a:ext>
            </a:extLst>
          </p:cNvPr>
          <p:cNvSpPr/>
          <p:nvPr/>
        </p:nvSpPr>
        <p:spPr>
          <a:xfrm>
            <a:off x="4054336" y="2875605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EAE6A8C3-C2DD-4254-BB87-F4C55677582D}"/>
              </a:ext>
            </a:extLst>
          </p:cNvPr>
          <p:cNvSpPr/>
          <p:nvPr/>
        </p:nvSpPr>
        <p:spPr>
          <a:xfrm>
            <a:off x="4891445" y="254576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ID:1</a:t>
            </a:r>
            <a:endParaRPr lang="zh-TW" altLang="en-US" sz="1400" dirty="0"/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5D9203D3-0706-4BF7-A288-74A954E3C034}"/>
              </a:ext>
            </a:extLst>
          </p:cNvPr>
          <p:cNvSpPr/>
          <p:nvPr/>
        </p:nvSpPr>
        <p:spPr>
          <a:xfrm>
            <a:off x="4891445" y="288104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FEBDFF45-2FCD-42B0-B452-1A0F7194ED2C}"/>
              </a:ext>
            </a:extLst>
          </p:cNvPr>
          <p:cNvSpPr/>
          <p:nvPr/>
        </p:nvSpPr>
        <p:spPr>
          <a:xfrm>
            <a:off x="5736944" y="2543045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</a:t>
            </a:r>
            <a:endParaRPr lang="zh-TW" altLang="en-US" sz="1400" dirty="0"/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AE17F61C-CDD1-4452-A3F3-FC74A09E987A}"/>
              </a:ext>
            </a:extLst>
          </p:cNvPr>
          <p:cNvSpPr/>
          <p:nvPr/>
        </p:nvSpPr>
        <p:spPr>
          <a:xfrm>
            <a:off x="5736944" y="288491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535E0F4C-1123-495C-8868-C67E0754A008}"/>
              </a:ext>
            </a:extLst>
          </p:cNvPr>
          <p:cNvSpPr/>
          <p:nvPr/>
        </p:nvSpPr>
        <p:spPr>
          <a:xfrm>
            <a:off x="6582443" y="254963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01CD7E61-59FB-42DF-8441-EB53B6F0DA8A}"/>
              </a:ext>
            </a:extLst>
          </p:cNvPr>
          <p:cNvSpPr/>
          <p:nvPr/>
        </p:nvSpPr>
        <p:spPr>
          <a:xfrm>
            <a:off x="6582443" y="288491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07B6D845-D9C6-4399-9343-ACBF8F188C5B}"/>
              </a:ext>
            </a:extLst>
          </p:cNvPr>
          <p:cNvSpPr/>
          <p:nvPr/>
        </p:nvSpPr>
        <p:spPr>
          <a:xfrm>
            <a:off x="7419552" y="254963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ID:20</a:t>
            </a:r>
            <a:endParaRPr lang="zh-TW" altLang="en-US" sz="1400" dirty="0"/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D2A125EC-EA7C-4CD4-9C13-6D74423F211B}"/>
              </a:ext>
            </a:extLst>
          </p:cNvPr>
          <p:cNvSpPr/>
          <p:nvPr/>
        </p:nvSpPr>
        <p:spPr>
          <a:xfrm>
            <a:off x="7419552" y="288491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5DD6D6B9-793D-402C-A223-941E89DC5F5D}"/>
              </a:ext>
            </a:extLst>
          </p:cNvPr>
          <p:cNvSpPr/>
          <p:nvPr/>
        </p:nvSpPr>
        <p:spPr>
          <a:xfrm>
            <a:off x="6595591" y="288491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1" name="手繪多邊形: 圖案 120">
            <a:extLst>
              <a:ext uri="{FF2B5EF4-FFF2-40B4-BE49-F238E27FC236}">
                <a16:creationId xmlns:a16="http://schemas.microsoft.com/office/drawing/2014/main" id="{C4226B92-E51D-4877-9E5F-438084D1B0CB}"/>
              </a:ext>
            </a:extLst>
          </p:cNvPr>
          <p:cNvSpPr/>
          <p:nvPr/>
        </p:nvSpPr>
        <p:spPr>
          <a:xfrm>
            <a:off x="7427942" y="2891536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1E51AD96-151E-4CD8-A5FD-D398A38C229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265051" y="2618000"/>
            <a:ext cx="975995" cy="19757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443127E9-CD4A-4504-8856-48EC66C13D74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8265051" y="2815571"/>
            <a:ext cx="984261" cy="10634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A4FAE4CD-1FF8-4A60-BE2E-73FDEBFAC1AB}"/>
              </a:ext>
            </a:extLst>
          </p:cNvPr>
          <p:cNvSpPr/>
          <p:nvPr/>
        </p:nvSpPr>
        <p:spPr>
          <a:xfrm>
            <a:off x="4145209" y="5429721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665E0754-0005-4753-899F-0733830A8700}"/>
              </a:ext>
            </a:extLst>
          </p:cNvPr>
          <p:cNvSpPr/>
          <p:nvPr/>
        </p:nvSpPr>
        <p:spPr>
          <a:xfrm>
            <a:off x="5699547" y="544544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637225EB-5E0F-4E2E-99B9-3959ABA791A0}"/>
              </a:ext>
            </a:extLst>
          </p:cNvPr>
          <p:cNvSpPr/>
          <p:nvPr/>
        </p:nvSpPr>
        <p:spPr>
          <a:xfrm>
            <a:off x="4862438" y="544967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7" name="矩形: 圓角 126">
            <a:extLst>
              <a:ext uri="{FF2B5EF4-FFF2-40B4-BE49-F238E27FC236}">
                <a16:creationId xmlns:a16="http://schemas.microsoft.com/office/drawing/2014/main" id="{0225C95D-22E6-4165-A9C6-E18723CB27CE}"/>
              </a:ext>
            </a:extLst>
          </p:cNvPr>
          <p:cNvSpPr/>
          <p:nvPr/>
        </p:nvSpPr>
        <p:spPr>
          <a:xfrm>
            <a:off x="4003791" y="509845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128" name="矩形: 圓角 127">
            <a:extLst>
              <a:ext uri="{FF2B5EF4-FFF2-40B4-BE49-F238E27FC236}">
                <a16:creationId xmlns:a16="http://schemas.microsoft.com/office/drawing/2014/main" id="{44128637-0A8A-431F-810A-B93E32EE14D8}"/>
              </a:ext>
            </a:extLst>
          </p:cNvPr>
          <p:cNvSpPr/>
          <p:nvPr/>
        </p:nvSpPr>
        <p:spPr>
          <a:xfrm>
            <a:off x="4003791" y="5433739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9" name="矩形: 圓角 128">
            <a:extLst>
              <a:ext uri="{FF2B5EF4-FFF2-40B4-BE49-F238E27FC236}">
                <a16:creationId xmlns:a16="http://schemas.microsoft.com/office/drawing/2014/main" id="{E44F8EF9-F7F1-4E80-86C6-CBA80E8965CE}"/>
              </a:ext>
            </a:extLst>
          </p:cNvPr>
          <p:cNvSpPr/>
          <p:nvPr/>
        </p:nvSpPr>
        <p:spPr>
          <a:xfrm>
            <a:off x="4840900" y="510389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9F2037BF-0B3B-4D53-802D-222AB84D4B78}"/>
              </a:ext>
            </a:extLst>
          </p:cNvPr>
          <p:cNvSpPr/>
          <p:nvPr/>
        </p:nvSpPr>
        <p:spPr>
          <a:xfrm>
            <a:off x="4840900" y="543917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1" name="矩形: 圓角 130">
            <a:extLst>
              <a:ext uri="{FF2B5EF4-FFF2-40B4-BE49-F238E27FC236}">
                <a16:creationId xmlns:a16="http://schemas.microsoft.com/office/drawing/2014/main" id="{02188CD7-679E-469A-AE9F-8064D074D5E1}"/>
              </a:ext>
            </a:extLst>
          </p:cNvPr>
          <p:cNvSpPr/>
          <p:nvPr/>
        </p:nvSpPr>
        <p:spPr>
          <a:xfrm>
            <a:off x="5686399" y="510117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132" name="矩形: 圓角 131">
            <a:extLst>
              <a:ext uri="{FF2B5EF4-FFF2-40B4-BE49-F238E27FC236}">
                <a16:creationId xmlns:a16="http://schemas.microsoft.com/office/drawing/2014/main" id="{DAF742F0-EB0F-42B8-B410-FE17069C526D}"/>
              </a:ext>
            </a:extLst>
          </p:cNvPr>
          <p:cNvSpPr/>
          <p:nvPr/>
        </p:nvSpPr>
        <p:spPr>
          <a:xfrm>
            <a:off x="5686399" y="544304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2DD04E6D-926A-49D2-ABAC-99977BFD94C9}"/>
              </a:ext>
            </a:extLst>
          </p:cNvPr>
          <p:cNvSpPr/>
          <p:nvPr/>
        </p:nvSpPr>
        <p:spPr>
          <a:xfrm>
            <a:off x="6531898" y="510776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134" name="矩形: 圓角 133">
            <a:extLst>
              <a:ext uri="{FF2B5EF4-FFF2-40B4-BE49-F238E27FC236}">
                <a16:creationId xmlns:a16="http://schemas.microsoft.com/office/drawing/2014/main" id="{A45BAD9D-CE34-47FF-BF1D-34D975F4294B}"/>
              </a:ext>
            </a:extLst>
          </p:cNvPr>
          <p:cNvSpPr/>
          <p:nvPr/>
        </p:nvSpPr>
        <p:spPr>
          <a:xfrm>
            <a:off x="6531898" y="544304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5" name="矩形: 圓角 134">
            <a:extLst>
              <a:ext uri="{FF2B5EF4-FFF2-40B4-BE49-F238E27FC236}">
                <a16:creationId xmlns:a16="http://schemas.microsoft.com/office/drawing/2014/main" id="{7BBED08D-39EF-4C25-AF92-D1C18F8F7FD5}"/>
              </a:ext>
            </a:extLst>
          </p:cNvPr>
          <p:cNvSpPr/>
          <p:nvPr/>
        </p:nvSpPr>
        <p:spPr>
          <a:xfrm>
            <a:off x="7369007" y="510776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CAABF1FC-CDE3-4FB3-B492-5C9D4F68BFE1}"/>
              </a:ext>
            </a:extLst>
          </p:cNvPr>
          <p:cNvSpPr/>
          <p:nvPr/>
        </p:nvSpPr>
        <p:spPr>
          <a:xfrm>
            <a:off x="7369007" y="544304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7" name="手繪多邊形: 圖案 136">
            <a:extLst>
              <a:ext uri="{FF2B5EF4-FFF2-40B4-BE49-F238E27FC236}">
                <a16:creationId xmlns:a16="http://schemas.microsoft.com/office/drawing/2014/main" id="{11EC7A77-9DAA-406D-98B6-0F0DA83B64F9}"/>
              </a:ext>
            </a:extLst>
          </p:cNvPr>
          <p:cNvSpPr/>
          <p:nvPr/>
        </p:nvSpPr>
        <p:spPr>
          <a:xfrm>
            <a:off x="6545046" y="5443048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38" name="手繪多邊形: 圖案 137">
            <a:extLst>
              <a:ext uri="{FF2B5EF4-FFF2-40B4-BE49-F238E27FC236}">
                <a16:creationId xmlns:a16="http://schemas.microsoft.com/office/drawing/2014/main" id="{2F8E2E4D-2792-4CBD-A9A2-DA4C8FB49929}"/>
              </a:ext>
            </a:extLst>
          </p:cNvPr>
          <p:cNvSpPr/>
          <p:nvPr/>
        </p:nvSpPr>
        <p:spPr>
          <a:xfrm>
            <a:off x="7377397" y="544967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75694CDC-EFF8-4BC9-AB5F-57425C12FA83}"/>
              </a:ext>
            </a:extLst>
          </p:cNvPr>
          <p:cNvCxnSpPr>
            <a:cxnSpLocks/>
          </p:cNvCxnSpPr>
          <p:nvPr/>
        </p:nvCxnSpPr>
        <p:spPr>
          <a:xfrm>
            <a:off x="8332738" y="5461935"/>
            <a:ext cx="52462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85AE15DA-CCAF-4EDB-9ECB-CACF87D840CC}"/>
              </a:ext>
            </a:extLst>
          </p:cNvPr>
          <p:cNvSpPr txBox="1"/>
          <p:nvPr/>
        </p:nvSpPr>
        <p:spPr>
          <a:xfrm>
            <a:off x="4985191" y="6201110"/>
            <a:ext cx="2124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ID:8 (16 timesteps)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E994739F-42E2-4664-A903-CD12601EFE47}"/>
              </a:ext>
            </a:extLst>
          </p:cNvPr>
          <p:cNvSpPr/>
          <p:nvPr/>
        </p:nvSpPr>
        <p:spPr>
          <a:xfrm rot="16200000">
            <a:off x="5934132" y="3977119"/>
            <a:ext cx="250828" cy="4111509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61861A2B-C15A-4E41-9A16-3AF2A194B90A}"/>
              </a:ext>
            </a:extLst>
          </p:cNvPr>
          <p:cNvCxnSpPr>
            <a:cxnSpLocks/>
          </p:cNvCxnSpPr>
          <p:nvPr/>
        </p:nvCxnSpPr>
        <p:spPr>
          <a:xfrm>
            <a:off x="3351163" y="2871587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DA07AAB3-5302-4875-B7CE-657C35782C13}"/>
              </a:ext>
            </a:extLst>
          </p:cNvPr>
          <p:cNvCxnSpPr>
            <a:cxnSpLocks/>
          </p:cNvCxnSpPr>
          <p:nvPr/>
        </p:nvCxnSpPr>
        <p:spPr>
          <a:xfrm>
            <a:off x="3312722" y="5421203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0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1A6CB3E3-17F6-40F2-A278-D1F3CDBA3F65}"/>
              </a:ext>
            </a:extLst>
          </p:cNvPr>
          <p:cNvSpPr/>
          <p:nvPr/>
        </p:nvSpPr>
        <p:spPr>
          <a:xfrm>
            <a:off x="856655" y="412533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67" name="矩形 66" descr="Bar chart">
            <a:extLst>
              <a:ext uri="{FF2B5EF4-FFF2-40B4-BE49-F238E27FC236}">
                <a16:creationId xmlns:a16="http://schemas.microsoft.com/office/drawing/2014/main" id="{19AFD0A6-47DF-4309-BFB4-20AC0ABE1D8D}"/>
              </a:ext>
            </a:extLst>
          </p:cNvPr>
          <p:cNvSpPr/>
          <p:nvPr/>
        </p:nvSpPr>
        <p:spPr>
          <a:xfrm>
            <a:off x="717042" y="41253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9" name="矩形: 圓角 128">
            <a:extLst>
              <a:ext uri="{FF2B5EF4-FFF2-40B4-BE49-F238E27FC236}">
                <a16:creationId xmlns:a16="http://schemas.microsoft.com/office/drawing/2014/main" id="{C4EEBDDE-0526-4606-B62C-710A152D6974}"/>
              </a:ext>
            </a:extLst>
          </p:cNvPr>
          <p:cNvSpPr/>
          <p:nvPr/>
        </p:nvSpPr>
        <p:spPr>
          <a:xfrm>
            <a:off x="2607814" y="1246017"/>
            <a:ext cx="2834234" cy="52836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7D6006A1-B28D-4CEB-B982-11405AF532D5}"/>
              </a:ext>
            </a:extLst>
          </p:cNvPr>
          <p:cNvSpPr/>
          <p:nvPr/>
        </p:nvSpPr>
        <p:spPr>
          <a:xfrm>
            <a:off x="-6225458" y="2233150"/>
            <a:ext cx="1317948" cy="1747230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</p:txBody>
      </p:sp>
      <p:pic>
        <p:nvPicPr>
          <p:cNvPr id="131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4D6A0245-0C14-41B2-8165-EEFC2B5DFB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96" t="-1" r="50841" b="1630"/>
          <a:stretch/>
        </p:blipFill>
        <p:spPr>
          <a:xfrm>
            <a:off x="-6124145" y="2371802"/>
            <a:ext cx="1127973" cy="15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767B291D-D0BB-43E4-A63D-BCAB39C41A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91" b="617"/>
          <a:stretch/>
        </p:blipFill>
        <p:spPr>
          <a:xfrm>
            <a:off x="-4254410" y="2632840"/>
            <a:ext cx="1051291" cy="1010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70A5D098-A64F-4B98-B1BF-56878018A30F}"/>
              </a:ext>
            </a:extLst>
          </p:cNvPr>
          <p:cNvCxnSpPr>
            <a:cxnSpLocks/>
          </p:cNvCxnSpPr>
          <p:nvPr/>
        </p:nvCxnSpPr>
        <p:spPr>
          <a:xfrm>
            <a:off x="-4805437" y="3077875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B40AB753-B986-408E-A17B-2E7E42C55EDE}"/>
              </a:ext>
            </a:extLst>
          </p:cNvPr>
          <p:cNvCxnSpPr>
            <a:cxnSpLocks/>
          </p:cNvCxnSpPr>
          <p:nvPr/>
        </p:nvCxnSpPr>
        <p:spPr>
          <a:xfrm>
            <a:off x="-4942627" y="5347991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E3A06757-99F2-4830-B114-3D81BB69D933}"/>
              </a:ext>
            </a:extLst>
          </p:cNvPr>
          <p:cNvGrpSpPr/>
          <p:nvPr/>
        </p:nvGrpSpPr>
        <p:grpSpPr>
          <a:xfrm>
            <a:off x="-4253352" y="4464471"/>
            <a:ext cx="1123024" cy="2165438"/>
            <a:chOff x="1997658" y="3932000"/>
            <a:chExt cx="1123024" cy="2165438"/>
          </a:xfrm>
        </p:grpSpPr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AE21D8D2-D46E-4B17-8EEA-0E9B814E1534}"/>
                </a:ext>
              </a:extLst>
            </p:cNvPr>
            <p:cNvGrpSpPr/>
            <p:nvPr/>
          </p:nvGrpSpPr>
          <p:grpSpPr>
            <a:xfrm>
              <a:off x="1997658" y="3932000"/>
              <a:ext cx="1114700" cy="1010396"/>
              <a:chOff x="217041" y="1486734"/>
              <a:chExt cx="4713402" cy="4230035"/>
            </a:xfrm>
          </p:grpSpPr>
          <p:pic>
            <p:nvPicPr>
              <p:cNvPr id="152" name="圖片 151">
                <a:extLst>
                  <a:ext uri="{FF2B5EF4-FFF2-40B4-BE49-F238E27FC236}">
                    <a16:creationId xmlns:a16="http://schemas.microsoft.com/office/drawing/2014/main" id="{301AF92E-38DE-42E8-A16A-A768D81CB6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EB045F5D-EB4E-4706-BB74-FC3213146476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FF0E1C0D-9346-4F37-9F87-65ED73A0CEF5}"/>
                </a:ext>
              </a:extLst>
            </p:cNvPr>
            <p:cNvGrpSpPr/>
            <p:nvPr/>
          </p:nvGrpSpPr>
          <p:grpSpPr>
            <a:xfrm>
              <a:off x="2000393" y="4159291"/>
              <a:ext cx="1114700" cy="1010396"/>
              <a:chOff x="217041" y="1486734"/>
              <a:chExt cx="4713402" cy="4230035"/>
            </a:xfrm>
          </p:grpSpPr>
          <p:pic>
            <p:nvPicPr>
              <p:cNvPr id="150" name="圖片 149">
                <a:extLst>
                  <a:ext uri="{FF2B5EF4-FFF2-40B4-BE49-F238E27FC236}">
                    <a16:creationId xmlns:a16="http://schemas.microsoft.com/office/drawing/2014/main" id="{FBF1B3EE-3865-4B4B-B989-54B3B9CE5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CE56DAE8-8F06-493F-BA7A-3A3F286B46E9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C209F2EC-5DF3-4F70-9112-28AF9020912B}"/>
                </a:ext>
              </a:extLst>
            </p:cNvPr>
            <p:cNvGrpSpPr/>
            <p:nvPr/>
          </p:nvGrpSpPr>
          <p:grpSpPr>
            <a:xfrm>
              <a:off x="2004843" y="4382949"/>
              <a:ext cx="1114700" cy="1010396"/>
              <a:chOff x="217041" y="1486734"/>
              <a:chExt cx="4713402" cy="4230035"/>
            </a:xfrm>
          </p:grpSpPr>
          <p:pic>
            <p:nvPicPr>
              <p:cNvPr id="148" name="圖片 147">
                <a:extLst>
                  <a:ext uri="{FF2B5EF4-FFF2-40B4-BE49-F238E27FC236}">
                    <a16:creationId xmlns:a16="http://schemas.microsoft.com/office/drawing/2014/main" id="{987C1200-3E4B-404B-B400-E365589423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FA20DAE0-CD93-47C5-ABC0-8073B4526CA7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0AC8637A-2475-4596-870D-6F2B34F9A479}"/>
                </a:ext>
              </a:extLst>
            </p:cNvPr>
            <p:cNvGrpSpPr/>
            <p:nvPr/>
          </p:nvGrpSpPr>
          <p:grpSpPr>
            <a:xfrm>
              <a:off x="2005982" y="4615296"/>
              <a:ext cx="1114700" cy="1010396"/>
              <a:chOff x="217041" y="1486734"/>
              <a:chExt cx="4713402" cy="4230035"/>
            </a:xfrm>
          </p:grpSpPr>
          <p:pic>
            <p:nvPicPr>
              <p:cNvPr id="146" name="圖片 145">
                <a:extLst>
                  <a:ext uri="{FF2B5EF4-FFF2-40B4-BE49-F238E27FC236}">
                    <a16:creationId xmlns:a16="http://schemas.microsoft.com/office/drawing/2014/main" id="{3AB95531-51F5-4FE8-BCE5-B7A54CB5B1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7" name="橢圓 146">
                <a:extLst>
                  <a:ext uri="{FF2B5EF4-FFF2-40B4-BE49-F238E27FC236}">
                    <a16:creationId xmlns:a16="http://schemas.microsoft.com/office/drawing/2014/main" id="{8818D00F-DB3F-470C-A77F-8B947DCED844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37AAD193-CA09-470B-A521-492586F4D468}"/>
                </a:ext>
              </a:extLst>
            </p:cNvPr>
            <p:cNvGrpSpPr/>
            <p:nvPr/>
          </p:nvGrpSpPr>
          <p:grpSpPr>
            <a:xfrm>
              <a:off x="2005982" y="4855644"/>
              <a:ext cx="1114700" cy="1010396"/>
              <a:chOff x="217041" y="1486734"/>
              <a:chExt cx="4713402" cy="4230035"/>
            </a:xfrm>
          </p:grpSpPr>
          <p:pic>
            <p:nvPicPr>
              <p:cNvPr id="144" name="圖片 143">
                <a:extLst>
                  <a:ext uri="{FF2B5EF4-FFF2-40B4-BE49-F238E27FC236}">
                    <a16:creationId xmlns:a16="http://schemas.microsoft.com/office/drawing/2014/main" id="{EA269231-1FFB-45B1-AE05-DBF03BC50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EA5699F7-2990-430C-B7E4-3356FED65541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EE7F4ADE-B2D1-4679-A671-A0793A62F3E7}"/>
                </a:ext>
              </a:extLst>
            </p:cNvPr>
            <p:cNvGrpSpPr/>
            <p:nvPr/>
          </p:nvGrpSpPr>
          <p:grpSpPr>
            <a:xfrm>
              <a:off x="1999092" y="5087042"/>
              <a:ext cx="1114700" cy="1010396"/>
              <a:chOff x="217041" y="1486734"/>
              <a:chExt cx="4713402" cy="4230035"/>
            </a:xfrm>
          </p:grpSpPr>
          <p:pic>
            <p:nvPicPr>
              <p:cNvPr id="142" name="圖片 141">
                <a:extLst>
                  <a:ext uri="{FF2B5EF4-FFF2-40B4-BE49-F238E27FC236}">
                    <a16:creationId xmlns:a16="http://schemas.microsoft.com/office/drawing/2014/main" id="{363CE23B-73DF-4750-82FD-2474F357C3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CE71409B-32DA-4F79-956B-36E07022C32A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95C8A4A2-5D5E-4764-A695-F2D24D6F4081}"/>
              </a:ext>
            </a:extLst>
          </p:cNvPr>
          <p:cNvGrpSpPr/>
          <p:nvPr/>
        </p:nvGrpSpPr>
        <p:grpSpPr>
          <a:xfrm>
            <a:off x="-6225458" y="4458695"/>
            <a:ext cx="1308952" cy="2167304"/>
            <a:chOff x="70259" y="3901367"/>
            <a:chExt cx="1308952" cy="2167304"/>
          </a:xfrm>
        </p:grpSpPr>
        <p:pic>
          <p:nvPicPr>
            <p:cNvPr id="155" name="Google Shape;463;p15">
              <a:extLst>
                <a:ext uri="{FF2B5EF4-FFF2-40B4-BE49-F238E27FC236}">
                  <a16:creationId xmlns:a16="http://schemas.microsoft.com/office/drawing/2014/main" id="{53FAA2FC-859A-4DB4-B6A5-1512B616725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81704" y="3901367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6" name="Google Shape;463;p15">
              <a:extLst>
                <a:ext uri="{FF2B5EF4-FFF2-40B4-BE49-F238E27FC236}">
                  <a16:creationId xmlns:a16="http://schemas.microsoft.com/office/drawing/2014/main" id="{DD96D819-B389-4735-85F3-14E6354C798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80867" y="3999490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7" name="Google Shape;463;p15">
              <a:extLst>
                <a:ext uri="{FF2B5EF4-FFF2-40B4-BE49-F238E27FC236}">
                  <a16:creationId xmlns:a16="http://schemas.microsoft.com/office/drawing/2014/main" id="{A132F5BA-C010-42EF-B64B-C97DB608552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8969" y="4116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8" name="Google Shape;463;p15">
              <a:extLst>
                <a:ext uri="{FF2B5EF4-FFF2-40B4-BE49-F238E27FC236}">
                  <a16:creationId xmlns:a16="http://schemas.microsoft.com/office/drawing/2014/main" id="{A910559D-97BA-4FB2-BBE9-DA6AF45332B5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1506" y="4230308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9" name="Google Shape;463;p15">
              <a:extLst>
                <a:ext uri="{FF2B5EF4-FFF2-40B4-BE49-F238E27FC236}">
                  <a16:creationId xmlns:a16="http://schemas.microsoft.com/office/drawing/2014/main" id="{003F876F-0C29-407F-8238-95C0ABD91BF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0259" y="4353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60" name="Google Shape;463;p15">
              <a:extLst>
                <a:ext uri="{FF2B5EF4-FFF2-40B4-BE49-F238E27FC236}">
                  <a16:creationId xmlns:a16="http://schemas.microsoft.com/office/drawing/2014/main" id="{0294CB1D-F703-4B78-A1B7-32B5A8E22F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7986" y="4477805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</p:grpSp>
      <p:sp>
        <p:nvSpPr>
          <p:cNvPr id="161" name="矩形: 圓角 160">
            <a:extLst>
              <a:ext uri="{FF2B5EF4-FFF2-40B4-BE49-F238E27FC236}">
                <a16:creationId xmlns:a16="http://schemas.microsoft.com/office/drawing/2014/main" id="{942950CF-5CFB-490D-94A1-DC99197CB57E}"/>
              </a:ext>
            </a:extLst>
          </p:cNvPr>
          <p:cNvSpPr/>
          <p:nvPr/>
        </p:nvSpPr>
        <p:spPr>
          <a:xfrm>
            <a:off x="2883788" y="2367334"/>
            <a:ext cx="2265754" cy="981777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DNN Model1</a:t>
            </a:r>
            <a:endParaRPr lang="zh-TW" altLang="en-US" sz="2000" dirty="0"/>
          </a:p>
        </p:txBody>
      </p:sp>
      <p:sp>
        <p:nvSpPr>
          <p:cNvPr id="162" name="矩形: 圓角 161">
            <a:extLst>
              <a:ext uri="{FF2B5EF4-FFF2-40B4-BE49-F238E27FC236}">
                <a16:creationId xmlns:a16="http://schemas.microsoft.com/office/drawing/2014/main" id="{07E4EACB-24B3-41DC-A4EB-B4EF8DEBAF8C}"/>
              </a:ext>
            </a:extLst>
          </p:cNvPr>
          <p:cNvSpPr/>
          <p:nvPr/>
        </p:nvSpPr>
        <p:spPr>
          <a:xfrm>
            <a:off x="2883788" y="4858192"/>
            <a:ext cx="2265754" cy="1347524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LSTM Model</a:t>
            </a:r>
          </a:p>
          <a:p>
            <a:pPr algn="ctr"/>
            <a:r>
              <a:rPr lang="en-US" altLang="zh-TW" dirty="0"/>
              <a:t>(timestep=16)</a:t>
            </a:r>
            <a:endParaRPr lang="zh-TW" altLang="en-US" sz="1050" dirty="0"/>
          </a:p>
        </p:txBody>
      </p:sp>
      <p:sp>
        <p:nvSpPr>
          <p:cNvPr id="163" name="矩形: 圓角 162">
            <a:extLst>
              <a:ext uri="{FF2B5EF4-FFF2-40B4-BE49-F238E27FC236}">
                <a16:creationId xmlns:a16="http://schemas.microsoft.com/office/drawing/2014/main" id="{AE7BA971-10D0-496D-80A0-3506C4527668}"/>
              </a:ext>
            </a:extLst>
          </p:cNvPr>
          <p:cNvSpPr/>
          <p:nvPr/>
        </p:nvSpPr>
        <p:spPr>
          <a:xfrm>
            <a:off x="2892054" y="3628367"/>
            <a:ext cx="2265754" cy="981777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DNN Model2</a:t>
            </a:r>
            <a:endParaRPr lang="zh-TW" altLang="en-US" sz="2000" dirty="0"/>
          </a:p>
        </p:txBody>
      </p: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CACACC26-AD58-40B8-9117-4D376A07AFD9}"/>
              </a:ext>
            </a:extLst>
          </p:cNvPr>
          <p:cNvCxnSpPr>
            <a:cxnSpLocks/>
          </p:cNvCxnSpPr>
          <p:nvPr/>
        </p:nvCxnSpPr>
        <p:spPr>
          <a:xfrm>
            <a:off x="5258510" y="2807460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表格 164">
            <a:extLst>
              <a:ext uri="{FF2B5EF4-FFF2-40B4-BE49-F238E27FC236}">
                <a16:creationId xmlns:a16="http://schemas.microsoft.com/office/drawing/2014/main" id="{480AB24F-30F7-4C4D-80A0-2FF1F921F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347547"/>
              </p:ext>
            </p:extLst>
          </p:nvPr>
        </p:nvGraphicFramePr>
        <p:xfrm>
          <a:off x="6964011" y="2441433"/>
          <a:ext cx="3242298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8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5087655"/>
                    </a:ext>
                  </a:extLst>
                </a:gridCol>
              </a:tblGrid>
              <a:tr h="259347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…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One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graphicFrame>
        <p:nvGraphicFramePr>
          <p:cNvPr id="166" name="表格 165">
            <a:extLst>
              <a:ext uri="{FF2B5EF4-FFF2-40B4-BE49-F238E27FC236}">
                <a16:creationId xmlns:a16="http://schemas.microsoft.com/office/drawing/2014/main" id="{AF54D3BB-A98E-44F5-AC4D-9C8004802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386316"/>
              </p:ext>
            </p:extLst>
          </p:nvPr>
        </p:nvGraphicFramePr>
        <p:xfrm>
          <a:off x="6964010" y="3810304"/>
          <a:ext cx="2751515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30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</a:tblGrid>
              <a:tr h="25934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Deque2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lnB w="12700" cmpd="sng"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Open</a:t>
                      </a:r>
                      <a:endParaRPr lang="zh-TW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Open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Open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Open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Open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graphicFrame>
        <p:nvGraphicFramePr>
          <p:cNvPr id="167" name="表格 166">
            <a:extLst>
              <a:ext uri="{FF2B5EF4-FFF2-40B4-BE49-F238E27FC236}">
                <a16:creationId xmlns:a16="http://schemas.microsoft.com/office/drawing/2014/main" id="{CF614E40-AAA5-4F9B-B8B3-C46339848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068242"/>
              </p:ext>
            </p:extLst>
          </p:nvPr>
        </p:nvGraphicFramePr>
        <p:xfrm>
          <a:off x="6964010" y="5261870"/>
          <a:ext cx="2751515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30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</a:tblGrid>
              <a:tr h="25934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Deque3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Stop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057B51C5-ED1C-4FB4-BEF7-D3FB86F703F2}"/>
              </a:ext>
            </a:extLst>
          </p:cNvPr>
          <p:cNvSpPr txBox="1"/>
          <p:nvPr/>
        </p:nvSpPr>
        <p:spPr>
          <a:xfrm>
            <a:off x="-5783321" y="4099924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84322AC6-34EC-45AE-AD69-64962A672536}"/>
              </a:ext>
            </a:extLst>
          </p:cNvPr>
          <p:cNvSpPr txBox="1"/>
          <p:nvPr/>
        </p:nvSpPr>
        <p:spPr>
          <a:xfrm>
            <a:off x="-3916651" y="4099923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DD0A5568-AF0F-4E66-9A88-8E543C17A001}"/>
              </a:ext>
            </a:extLst>
          </p:cNvPr>
          <p:cNvSpPr txBox="1"/>
          <p:nvPr/>
        </p:nvSpPr>
        <p:spPr>
          <a:xfrm flipH="1">
            <a:off x="5812223" y="2584295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One 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171" name="接點: 肘形 170">
            <a:extLst>
              <a:ext uri="{FF2B5EF4-FFF2-40B4-BE49-F238E27FC236}">
                <a16:creationId xmlns:a16="http://schemas.microsoft.com/office/drawing/2014/main" id="{92E88ACC-D580-4D38-A833-4D45ED453CEA}"/>
              </a:ext>
            </a:extLst>
          </p:cNvPr>
          <p:cNvCxnSpPr>
            <a:cxnSpLocks/>
          </p:cNvCxnSpPr>
          <p:nvPr/>
        </p:nvCxnSpPr>
        <p:spPr>
          <a:xfrm>
            <a:off x="6457810" y="2811249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ADBE5F0A-572E-4796-86CB-35CF20B9138E}"/>
              </a:ext>
            </a:extLst>
          </p:cNvPr>
          <p:cNvCxnSpPr>
            <a:cxnSpLocks/>
          </p:cNvCxnSpPr>
          <p:nvPr/>
        </p:nvCxnSpPr>
        <p:spPr>
          <a:xfrm>
            <a:off x="5237798" y="4118896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8316F638-DE5C-404A-967D-E386612E3F56}"/>
              </a:ext>
            </a:extLst>
          </p:cNvPr>
          <p:cNvSpPr txBox="1"/>
          <p:nvPr/>
        </p:nvSpPr>
        <p:spPr>
          <a:xfrm flipH="1">
            <a:off x="5740509" y="3929624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Open 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174" name="接點: 肘形 173">
            <a:extLst>
              <a:ext uri="{FF2B5EF4-FFF2-40B4-BE49-F238E27FC236}">
                <a16:creationId xmlns:a16="http://schemas.microsoft.com/office/drawing/2014/main" id="{A47E0C7D-1CD2-40D6-A22B-360B9D4F53F1}"/>
              </a:ext>
            </a:extLst>
          </p:cNvPr>
          <p:cNvCxnSpPr>
            <a:cxnSpLocks/>
          </p:cNvCxnSpPr>
          <p:nvPr/>
        </p:nvCxnSpPr>
        <p:spPr>
          <a:xfrm>
            <a:off x="6437098" y="4161187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>
            <a:extLst>
              <a:ext uri="{FF2B5EF4-FFF2-40B4-BE49-F238E27FC236}">
                <a16:creationId xmlns:a16="http://schemas.microsoft.com/office/drawing/2014/main" id="{4D15624A-E12B-4A1F-9063-60F42B16A4B5}"/>
              </a:ext>
            </a:extLst>
          </p:cNvPr>
          <p:cNvCxnSpPr>
            <a:cxnSpLocks/>
          </p:cNvCxnSpPr>
          <p:nvPr/>
        </p:nvCxnSpPr>
        <p:spPr>
          <a:xfrm>
            <a:off x="5236281" y="5575104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C1F4E986-8A29-4379-8337-5EB43BD6D89B}"/>
              </a:ext>
            </a:extLst>
          </p:cNvPr>
          <p:cNvSpPr txBox="1"/>
          <p:nvPr/>
        </p:nvSpPr>
        <p:spPr>
          <a:xfrm flipH="1">
            <a:off x="5779834" y="5390438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Stop</a:t>
            </a:r>
            <a:r>
              <a:rPr lang="en-US" altLang="zh-TW" sz="1800" b="1" dirty="0">
                <a:solidFill>
                  <a:schemeClr val="tx2"/>
                </a:solidFill>
              </a:rPr>
              <a:t> 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cxnSp>
        <p:nvCxnSpPr>
          <p:cNvPr id="177" name="接點: 肘形 176">
            <a:extLst>
              <a:ext uri="{FF2B5EF4-FFF2-40B4-BE49-F238E27FC236}">
                <a16:creationId xmlns:a16="http://schemas.microsoft.com/office/drawing/2014/main" id="{707F8572-BB3E-41A3-B8D3-EADECAEE2811}"/>
              </a:ext>
            </a:extLst>
          </p:cNvPr>
          <p:cNvCxnSpPr>
            <a:cxnSpLocks/>
          </p:cNvCxnSpPr>
          <p:nvPr/>
        </p:nvCxnSpPr>
        <p:spPr>
          <a:xfrm>
            <a:off x="6435581" y="5617395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矩形 177">
            <a:extLst>
              <a:ext uri="{FF2B5EF4-FFF2-40B4-BE49-F238E27FC236}">
                <a16:creationId xmlns:a16="http://schemas.microsoft.com/office/drawing/2014/main" id="{4D2BD29E-6691-4615-BCBD-308C006CFA85}"/>
              </a:ext>
            </a:extLst>
          </p:cNvPr>
          <p:cNvSpPr/>
          <p:nvPr/>
        </p:nvSpPr>
        <p:spPr>
          <a:xfrm>
            <a:off x="6950247" y="5788645"/>
            <a:ext cx="563946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441AC953-27A9-4A38-BF34-CE412C2BF81D}"/>
              </a:ext>
            </a:extLst>
          </p:cNvPr>
          <p:cNvSpPr/>
          <p:nvPr/>
        </p:nvSpPr>
        <p:spPr>
          <a:xfrm>
            <a:off x="6950247" y="4314774"/>
            <a:ext cx="572412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4A138E3C-C014-42C6-95CB-19F3FF49F113}"/>
              </a:ext>
            </a:extLst>
          </p:cNvPr>
          <p:cNvSpPr/>
          <p:nvPr/>
        </p:nvSpPr>
        <p:spPr>
          <a:xfrm>
            <a:off x="6952970" y="2954572"/>
            <a:ext cx="561223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9552FA89-061B-4B73-9660-13EAE412CB78}"/>
              </a:ext>
            </a:extLst>
          </p:cNvPr>
          <p:cNvSpPr txBox="1"/>
          <p:nvPr/>
        </p:nvSpPr>
        <p:spPr>
          <a:xfrm flipH="1">
            <a:off x="3062418" y="1437344"/>
            <a:ext cx="1925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AI Models</a:t>
            </a:r>
          </a:p>
          <a:p>
            <a:endParaRPr lang="zh-TW" altLang="en-US" dirty="0"/>
          </a:p>
        </p:txBody>
      </p:sp>
      <p:sp>
        <p:nvSpPr>
          <p:cNvPr id="182" name="手繪多邊形: 圖案 181">
            <a:extLst>
              <a:ext uri="{FF2B5EF4-FFF2-40B4-BE49-F238E27FC236}">
                <a16:creationId xmlns:a16="http://schemas.microsoft.com/office/drawing/2014/main" id="{B810E35F-4F6D-4533-83EE-D5702CA84F91}"/>
              </a:ext>
            </a:extLst>
          </p:cNvPr>
          <p:cNvSpPr/>
          <p:nvPr/>
        </p:nvSpPr>
        <p:spPr>
          <a:xfrm>
            <a:off x="-2161504" y="3111810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83" name="手繪多邊形: 圖案 182">
            <a:extLst>
              <a:ext uri="{FF2B5EF4-FFF2-40B4-BE49-F238E27FC236}">
                <a16:creationId xmlns:a16="http://schemas.microsoft.com/office/drawing/2014/main" id="{6939FF4B-0CFE-4AE6-B590-B4C6512F254F}"/>
              </a:ext>
            </a:extLst>
          </p:cNvPr>
          <p:cNvSpPr/>
          <p:nvPr/>
        </p:nvSpPr>
        <p:spPr>
          <a:xfrm>
            <a:off x="-607166" y="3127533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84" name="手繪多邊形: 圖案 183">
            <a:extLst>
              <a:ext uri="{FF2B5EF4-FFF2-40B4-BE49-F238E27FC236}">
                <a16:creationId xmlns:a16="http://schemas.microsoft.com/office/drawing/2014/main" id="{F44EA32D-E82C-48AB-B35B-57EBFA868BF8}"/>
              </a:ext>
            </a:extLst>
          </p:cNvPr>
          <p:cNvSpPr/>
          <p:nvPr/>
        </p:nvSpPr>
        <p:spPr>
          <a:xfrm>
            <a:off x="-1444275" y="3131759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85" name="矩形: 圓角 184">
            <a:extLst>
              <a:ext uri="{FF2B5EF4-FFF2-40B4-BE49-F238E27FC236}">
                <a16:creationId xmlns:a16="http://schemas.microsoft.com/office/drawing/2014/main" id="{B7AC2714-FA98-49A1-B4B6-1C3E5D13A293}"/>
              </a:ext>
            </a:extLst>
          </p:cNvPr>
          <p:cNvSpPr/>
          <p:nvPr/>
        </p:nvSpPr>
        <p:spPr>
          <a:xfrm>
            <a:off x="-2302922" y="278054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20F4D264-A08D-495F-BF6B-F966602F6DEA}"/>
              </a:ext>
            </a:extLst>
          </p:cNvPr>
          <p:cNvSpPr/>
          <p:nvPr/>
        </p:nvSpPr>
        <p:spPr>
          <a:xfrm>
            <a:off x="-2302922" y="311582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87" name="矩形: 圓角 186">
            <a:extLst>
              <a:ext uri="{FF2B5EF4-FFF2-40B4-BE49-F238E27FC236}">
                <a16:creationId xmlns:a16="http://schemas.microsoft.com/office/drawing/2014/main" id="{A2ED4E55-5D7A-4008-8C8C-62CB0C4F9C5F}"/>
              </a:ext>
            </a:extLst>
          </p:cNvPr>
          <p:cNvSpPr/>
          <p:nvPr/>
        </p:nvSpPr>
        <p:spPr>
          <a:xfrm>
            <a:off x="-1465813" y="2785987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ID:1</a:t>
            </a:r>
            <a:endParaRPr lang="zh-TW" altLang="en-US" sz="1400" dirty="0"/>
          </a:p>
        </p:txBody>
      </p:sp>
      <p:sp>
        <p:nvSpPr>
          <p:cNvPr id="188" name="矩形: 圓角 187">
            <a:extLst>
              <a:ext uri="{FF2B5EF4-FFF2-40B4-BE49-F238E27FC236}">
                <a16:creationId xmlns:a16="http://schemas.microsoft.com/office/drawing/2014/main" id="{84693E3C-2CFA-48C2-9732-9187954BAF16}"/>
              </a:ext>
            </a:extLst>
          </p:cNvPr>
          <p:cNvSpPr/>
          <p:nvPr/>
        </p:nvSpPr>
        <p:spPr>
          <a:xfrm>
            <a:off x="-1465813" y="312126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89" name="矩形: 圓角 188">
            <a:extLst>
              <a:ext uri="{FF2B5EF4-FFF2-40B4-BE49-F238E27FC236}">
                <a16:creationId xmlns:a16="http://schemas.microsoft.com/office/drawing/2014/main" id="{E06DB07A-0466-4157-AE80-37D5BDABC49D}"/>
              </a:ext>
            </a:extLst>
          </p:cNvPr>
          <p:cNvSpPr/>
          <p:nvPr/>
        </p:nvSpPr>
        <p:spPr>
          <a:xfrm>
            <a:off x="-620314" y="278326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</a:t>
            </a:r>
            <a:endParaRPr lang="zh-TW" altLang="en-US" sz="1400" dirty="0"/>
          </a:p>
        </p:txBody>
      </p:sp>
      <p:sp>
        <p:nvSpPr>
          <p:cNvPr id="190" name="矩形: 圓角 189">
            <a:extLst>
              <a:ext uri="{FF2B5EF4-FFF2-40B4-BE49-F238E27FC236}">
                <a16:creationId xmlns:a16="http://schemas.microsoft.com/office/drawing/2014/main" id="{B99FCA2E-2CF4-4072-9C25-DB9C5A1A0199}"/>
              </a:ext>
            </a:extLst>
          </p:cNvPr>
          <p:cNvSpPr/>
          <p:nvPr/>
        </p:nvSpPr>
        <p:spPr>
          <a:xfrm>
            <a:off x="-620314" y="312513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1" name="矩形: 圓角 190">
            <a:extLst>
              <a:ext uri="{FF2B5EF4-FFF2-40B4-BE49-F238E27FC236}">
                <a16:creationId xmlns:a16="http://schemas.microsoft.com/office/drawing/2014/main" id="{631B7941-9DDB-470A-AB6A-15D9CC62A0E8}"/>
              </a:ext>
            </a:extLst>
          </p:cNvPr>
          <p:cNvSpPr/>
          <p:nvPr/>
        </p:nvSpPr>
        <p:spPr>
          <a:xfrm>
            <a:off x="225185" y="2789857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192" name="矩形: 圓角 191">
            <a:extLst>
              <a:ext uri="{FF2B5EF4-FFF2-40B4-BE49-F238E27FC236}">
                <a16:creationId xmlns:a16="http://schemas.microsoft.com/office/drawing/2014/main" id="{E24A7C6B-D135-4442-9379-FF3EFCC87904}"/>
              </a:ext>
            </a:extLst>
          </p:cNvPr>
          <p:cNvSpPr/>
          <p:nvPr/>
        </p:nvSpPr>
        <p:spPr>
          <a:xfrm>
            <a:off x="225185" y="312513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3" name="矩形: 圓角 192">
            <a:extLst>
              <a:ext uri="{FF2B5EF4-FFF2-40B4-BE49-F238E27FC236}">
                <a16:creationId xmlns:a16="http://schemas.microsoft.com/office/drawing/2014/main" id="{DA745BA3-1C60-4E27-858F-240B8C2ED99B}"/>
              </a:ext>
            </a:extLst>
          </p:cNvPr>
          <p:cNvSpPr/>
          <p:nvPr/>
        </p:nvSpPr>
        <p:spPr>
          <a:xfrm>
            <a:off x="1062294" y="2789857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ID:20</a:t>
            </a:r>
            <a:endParaRPr lang="zh-TW" altLang="en-US" sz="1400" dirty="0"/>
          </a:p>
        </p:txBody>
      </p:sp>
      <p:sp>
        <p:nvSpPr>
          <p:cNvPr id="194" name="矩形: 圓角 193">
            <a:extLst>
              <a:ext uri="{FF2B5EF4-FFF2-40B4-BE49-F238E27FC236}">
                <a16:creationId xmlns:a16="http://schemas.microsoft.com/office/drawing/2014/main" id="{A2F265FE-407B-4A74-90C5-2727D430DED3}"/>
              </a:ext>
            </a:extLst>
          </p:cNvPr>
          <p:cNvSpPr/>
          <p:nvPr/>
        </p:nvSpPr>
        <p:spPr>
          <a:xfrm>
            <a:off x="1062294" y="312513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5" name="手繪多邊形: 圖案 194">
            <a:extLst>
              <a:ext uri="{FF2B5EF4-FFF2-40B4-BE49-F238E27FC236}">
                <a16:creationId xmlns:a16="http://schemas.microsoft.com/office/drawing/2014/main" id="{9CA210CD-3180-49BE-BCC0-CECCF9313516}"/>
              </a:ext>
            </a:extLst>
          </p:cNvPr>
          <p:cNvSpPr/>
          <p:nvPr/>
        </p:nvSpPr>
        <p:spPr>
          <a:xfrm>
            <a:off x="238333" y="3125137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96" name="手繪多邊形: 圖案 195">
            <a:extLst>
              <a:ext uri="{FF2B5EF4-FFF2-40B4-BE49-F238E27FC236}">
                <a16:creationId xmlns:a16="http://schemas.microsoft.com/office/drawing/2014/main" id="{2DB36EF5-9DED-4EB1-8F89-5A6BA3E036D8}"/>
              </a:ext>
            </a:extLst>
          </p:cNvPr>
          <p:cNvSpPr/>
          <p:nvPr/>
        </p:nvSpPr>
        <p:spPr>
          <a:xfrm>
            <a:off x="1070684" y="3131759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197" name="直線單箭頭接點 196">
            <a:extLst>
              <a:ext uri="{FF2B5EF4-FFF2-40B4-BE49-F238E27FC236}">
                <a16:creationId xmlns:a16="http://schemas.microsoft.com/office/drawing/2014/main" id="{50F94F7B-471C-4AFC-8BEC-B1265DC63BA4}"/>
              </a:ext>
            </a:extLst>
          </p:cNvPr>
          <p:cNvCxnSpPr>
            <a:cxnSpLocks/>
            <a:endCxn id="161" idx="1"/>
          </p:cNvCxnSpPr>
          <p:nvPr/>
        </p:nvCxnSpPr>
        <p:spPr>
          <a:xfrm flipV="1">
            <a:off x="1907793" y="2858223"/>
            <a:ext cx="975995" cy="19757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>
            <a:extLst>
              <a:ext uri="{FF2B5EF4-FFF2-40B4-BE49-F238E27FC236}">
                <a16:creationId xmlns:a16="http://schemas.microsoft.com/office/drawing/2014/main" id="{DA59A5BE-3489-4F69-B2B1-367538A7A3BB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907793" y="3055794"/>
            <a:ext cx="984261" cy="10634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手繪多邊形: 圖案 198">
            <a:extLst>
              <a:ext uri="{FF2B5EF4-FFF2-40B4-BE49-F238E27FC236}">
                <a16:creationId xmlns:a16="http://schemas.microsoft.com/office/drawing/2014/main" id="{94FC716B-4B3E-4660-95F1-868A11614F30}"/>
              </a:ext>
            </a:extLst>
          </p:cNvPr>
          <p:cNvSpPr/>
          <p:nvPr/>
        </p:nvSpPr>
        <p:spPr>
          <a:xfrm>
            <a:off x="-2212049" y="5669944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00" name="手繪多邊形: 圖案 199">
            <a:extLst>
              <a:ext uri="{FF2B5EF4-FFF2-40B4-BE49-F238E27FC236}">
                <a16:creationId xmlns:a16="http://schemas.microsoft.com/office/drawing/2014/main" id="{0E91B595-238A-4A14-B8FB-EBE3DE676CD1}"/>
              </a:ext>
            </a:extLst>
          </p:cNvPr>
          <p:cNvSpPr/>
          <p:nvPr/>
        </p:nvSpPr>
        <p:spPr>
          <a:xfrm>
            <a:off x="-657711" y="5685667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01" name="手繪多邊形: 圖案 200">
            <a:extLst>
              <a:ext uri="{FF2B5EF4-FFF2-40B4-BE49-F238E27FC236}">
                <a16:creationId xmlns:a16="http://schemas.microsoft.com/office/drawing/2014/main" id="{37E75C79-86D2-4EEE-9082-2CFC43754A9A}"/>
              </a:ext>
            </a:extLst>
          </p:cNvPr>
          <p:cNvSpPr/>
          <p:nvPr/>
        </p:nvSpPr>
        <p:spPr>
          <a:xfrm>
            <a:off x="-1494820" y="5689893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C2873547-7810-4030-AEA2-AA2680D25884}"/>
              </a:ext>
            </a:extLst>
          </p:cNvPr>
          <p:cNvSpPr/>
          <p:nvPr/>
        </p:nvSpPr>
        <p:spPr>
          <a:xfrm>
            <a:off x="-2353467" y="533868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203" name="矩形: 圓角 202">
            <a:extLst>
              <a:ext uri="{FF2B5EF4-FFF2-40B4-BE49-F238E27FC236}">
                <a16:creationId xmlns:a16="http://schemas.microsoft.com/office/drawing/2014/main" id="{C0143DBC-71C6-4BDF-A0F6-2759602CB727}"/>
              </a:ext>
            </a:extLst>
          </p:cNvPr>
          <p:cNvSpPr/>
          <p:nvPr/>
        </p:nvSpPr>
        <p:spPr>
          <a:xfrm>
            <a:off x="-2353467" y="567396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4" name="矩形: 圓角 203">
            <a:extLst>
              <a:ext uri="{FF2B5EF4-FFF2-40B4-BE49-F238E27FC236}">
                <a16:creationId xmlns:a16="http://schemas.microsoft.com/office/drawing/2014/main" id="{FADE9E8C-4B50-44F8-AA0E-7906D0C584BA}"/>
              </a:ext>
            </a:extLst>
          </p:cNvPr>
          <p:cNvSpPr/>
          <p:nvPr/>
        </p:nvSpPr>
        <p:spPr>
          <a:xfrm>
            <a:off x="-1516358" y="534412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205" name="矩形: 圓角 204">
            <a:extLst>
              <a:ext uri="{FF2B5EF4-FFF2-40B4-BE49-F238E27FC236}">
                <a16:creationId xmlns:a16="http://schemas.microsoft.com/office/drawing/2014/main" id="{3C244505-90C2-4A9B-AE67-7EFDA0A5264E}"/>
              </a:ext>
            </a:extLst>
          </p:cNvPr>
          <p:cNvSpPr/>
          <p:nvPr/>
        </p:nvSpPr>
        <p:spPr>
          <a:xfrm>
            <a:off x="-1516358" y="567940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6" name="矩形: 圓角 205">
            <a:extLst>
              <a:ext uri="{FF2B5EF4-FFF2-40B4-BE49-F238E27FC236}">
                <a16:creationId xmlns:a16="http://schemas.microsoft.com/office/drawing/2014/main" id="{DADD8CD6-A2FA-4F7E-8C6B-415AF2462CAF}"/>
              </a:ext>
            </a:extLst>
          </p:cNvPr>
          <p:cNvSpPr/>
          <p:nvPr/>
        </p:nvSpPr>
        <p:spPr>
          <a:xfrm>
            <a:off x="-670859" y="53414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207" name="矩形: 圓角 206">
            <a:extLst>
              <a:ext uri="{FF2B5EF4-FFF2-40B4-BE49-F238E27FC236}">
                <a16:creationId xmlns:a16="http://schemas.microsoft.com/office/drawing/2014/main" id="{08DA37C7-BB61-4827-B5D8-D0EF3707BA14}"/>
              </a:ext>
            </a:extLst>
          </p:cNvPr>
          <p:cNvSpPr/>
          <p:nvPr/>
        </p:nvSpPr>
        <p:spPr>
          <a:xfrm>
            <a:off x="-670859" y="568327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矩形: 圓角 207">
            <a:extLst>
              <a:ext uri="{FF2B5EF4-FFF2-40B4-BE49-F238E27FC236}">
                <a16:creationId xmlns:a16="http://schemas.microsoft.com/office/drawing/2014/main" id="{E0B96F84-4522-4903-A9DD-733AEBC08A26}"/>
              </a:ext>
            </a:extLst>
          </p:cNvPr>
          <p:cNvSpPr/>
          <p:nvPr/>
        </p:nvSpPr>
        <p:spPr>
          <a:xfrm>
            <a:off x="174640" y="534799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209" name="矩形: 圓角 208">
            <a:extLst>
              <a:ext uri="{FF2B5EF4-FFF2-40B4-BE49-F238E27FC236}">
                <a16:creationId xmlns:a16="http://schemas.microsoft.com/office/drawing/2014/main" id="{28AEC1FF-EF26-402E-9746-BAAF9D2F0CBA}"/>
              </a:ext>
            </a:extLst>
          </p:cNvPr>
          <p:cNvSpPr/>
          <p:nvPr/>
        </p:nvSpPr>
        <p:spPr>
          <a:xfrm>
            <a:off x="174640" y="568327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10" name="矩形: 圓角 209">
            <a:extLst>
              <a:ext uri="{FF2B5EF4-FFF2-40B4-BE49-F238E27FC236}">
                <a16:creationId xmlns:a16="http://schemas.microsoft.com/office/drawing/2014/main" id="{7D0CC6DC-1184-4EBF-8BD8-2651D431BAB2}"/>
              </a:ext>
            </a:extLst>
          </p:cNvPr>
          <p:cNvSpPr/>
          <p:nvPr/>
        </p:nvSpPr>
        <p:spPr>
          <a:xfrm>
            <a:off x="1011749" y="534799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211" name="矩形: 圓角 210">
            <a:extLst>
              <a:ext uri="{FF2B5EF4-FFF2-40B4-BE49-F238E27FC236}">
                <a16:creationId xmlns:a16="http://schemas.microsoft.com/office/drawing/2014/main" id="{FF0103BB-252C-482C-8E6E-30E14F040367}"/>
              </a:ext>
            </a:extLst>
          </p:cNvPr>
          <p:cNvSpPr/>
          <p:nvPr/>
        </p:nvSpPr>
        <p:spPr>
          <a:xfrm>
            <a:off x="1011749" y="568327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12" name="手繪多邊形: 圖案 211">
            <a:extLst>
              <a:ext uri="{FF2B5EF4-FFF2-40B4-BE49-F238E27FC236}">
                <a16:creationId xmlns:a16="http://schemas.microsoft.com/office/drawing/2014/main" id="{0D9C2818-1DDC-49A2-8923-0A8ABB493088}"/>
              </a:ext>
            </a:extLst>
          </p:cNvPr>
          <p:cNvSpPr/>
          <p:nvPr/>
        </p:nvSpPr>
        <p:spPr>
          <a:xfrm>
            <a:off x="187788" y="5683271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13" name="手繪多邊形: 圖案 212">
            <a:extLst>
              <a:ext uri="{FF2B5EF4-FFF2-40B4-BE49-F238E27FC236}">
                <a16:creationId xmlns:a16="http://schemas.microsoft.com/office/drawing/2014/main" id="{F720F608-7128-4D24-8440-8C087AAFDE0D}"/>
              </a:ext>
            </a:extLst>
          </p:cNvPr>
          <p:cNvSpPr/>
          <p:nvPr/>
        </p:nvSpPr>
        <p:spPr>
          <a:xfrm>
            <a:off x="1020139" y="5689893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214" name="直線單箭頭接點 213">
            <a:extLst>
              <a:ext uri="{FF2B5EF4-FFF2-40B4-BE49-F238E27FC236}">
                <a16:creationId xmlns:a16="http://schemas.microsoft.com/office/drawing/2014/main" id="{EB2D8A65-0901-4DA6-8C5A-D2C2A86F8298}"/>
              </a:ext>
            </a:extLst>
          </p:cNvPr>
          <p:cNvCxnSpPr>
            <a:cxnSpLocks/>
          </p:cNvCxnSpPr>
          <p:nvPr/>
        </p:nvCxnSpPr>
        <p:spPr>
          <a:xfrm>
            <a:off x="1975480" y="5702158"/>
            <a:ext cx="52462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文字方塊 214">
            <a:extLst>
              <a:ext uri="{FF2B5EF4-FFF2-40B4-BE49-F238E27FC236}">
                <a16:creationId xmlns:a16="http://schemas.microsoft.com/office/drawing/2014/main" id="{7DDE3EE5-ED44-4BAB-B226-E7264504A870}"/>
              </a:ext>
            </a:extLst>
          </p:cNvPr>
          <p:cNvSpPr txBox="1"/>
          <p:nvPr/>
        </p:nvSpPr>
        <p:spPr>
          <a:xfrm>
            <a:off x="-1372067" y="6441333"/>
            <a:ext cx="2124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ID:8 (16 timesteps)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216" name="左大括弧 215">
            <a:extLst>
              <a:ext uri="{FF2B5EF4-FFF2-40B4-BE49-F238E27FC236}">
                <a16:creationId xmlns:a16="http://schemas.microsoft.com/office/drawing/2014/main" id="{FAFD2875-0BEE-4F96-B945-F877E9282EA1}"/>
              </a:ext>
            </a:extLst>
          </p:cNvPr>
          <p:cNvSpPr/>
          <p:nvPr/>
        </p:nvSpPr>
        <p:spPr>
          <a:xfrm rot="16200000">
            <a:off x="-423126" y="4217342"/>
            <a:ext cx="250828" cy="4111509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1FB3D376-DA18-4071-BF32-EFD59F2B7D73}"/>
              </a:ext>
            </a:extLst>
          </p:cNvPr>
          <p:cNvCxnSpPr>
            <a:cxnSpLocks/>
          </p:cNvCxnSpPr>
          <p:nvPr/>
        </p:nvCxnSpPr>
        <p:spPr>
          <a:xfrm>
            <a:off x="-3006095" y="3111810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6E573046-2BC1-4377-902B-1779BC61C5D2}"/>
              </a:ext>
            </a:extLst>
          </p:cNvPr>
          <p:cNvCxnSpPr>
            <a:cxnSpLocks/>
          </p:cNvCxnSpPr>
          <p:nvPr/>
        </p:nvCxnSpPr>
        <p:spPr>
          <a:xfrm>
            <a:off x="-3044536" y="5661426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19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2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 descr="Bar chart">
            <a:extLst>
              <a:ext uri="{FF2B5EF4-FFF2-40B4-BE49-F238E27FC236}">
                <a16:creationId xmlns:a16="http://schemas.microsoft.com/office/drawing/2014/main" id="{304888C6-D598-41EB-9967-7723480E25E3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D9C20C47-F072-4E3C-86A6-AE08F875EF29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3E592F12-491C-4987-B5D9-A367CB05239E}"/>
              </a:ext>
            </a:extLst>
          </p:cNvPr>
          <p:cNvSpPr/>
          <p:nvPr/>
        </p:nvSpPr>
        <p:spPr>
          <a:xfrm>
            <a:off x="2637498" y="304651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3AA893FB-8178-43CE-9AC8-376560E4DB22}"/>
              </a:ext>
            </a:extLst>
          </p:cNvPr>
          <p:cNvSpPr/>
          <p:nvPr/>
        </p:nvSpPr>
        <p:spPr>
          <a:xfrm>
            <a:off x="1557528" y="500438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1717896" y="474776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1717896" y="508304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555005" y="47532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555005" y="508848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400504" y="47504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400504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4246003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4246003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5083112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5083112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2394637" y="501124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3240136" y="5019854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4101413" y="501124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1BD2FC00-FED2-48E3-8953-8855C7653A2F}"/>
              </a:ext>
            </a:extLst>
          </p:cNvPr>
          <p:cNvSpPr/>
          <p:nvPr/>
        </p:nvSpPr>
        <p:spPr>
          <a:xfrm>
            <a:off x="4922744" y="501124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5939D83-BBC8-4479-8BA1-967182B0B245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6359824" y="1025655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Close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70595825-9E95-440F-B204-76FD1131233D}"/>
              </a:ext>
            </a:extLst>
          </p:cNvPr>
          <p:cNvCxnSpPr/>
          <p:nvPr/>
        </p:nvCxnSpPr>
        <p:spPr>
          <a:xfrm>
            <a:off x="6833255" y="1540228"/>
            <a:ext cx="0" cy="37104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C27CE74-A5EE-4B08-B2E6-3D37D011040C}"/>
              </a:ext>
            </a:extLst>
          </p:cNvPr>
          <p:cNvCxnSpPr/>
          <p:nvPr/>
        </p:nvCxnSpPr>
        <p:spPr>
          <a:xfrm flipH="1">
            <a:off x="6045200" y="5222323"/>
            <a:ext cx="7880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投影片編號版面配置區 100">
            <a:extLst>
              <a:ext uri="{FF2B5EF4-FFF2-40B4-BE49-F238E27FC236}">
                <a16:creationId xmlns:a16="http://schemas.microsoft.com/office/drawing/2014/main" id="{F720CB7E-FF37-40C4-9084-5F659F80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5543BEEE-BBCA-48C5-8FC6-6D92F0E3C4A9}"/>
              </a:ext>
            </a:extLst>
          </p:cNvPr>
          <p:cNvSpPr/>
          <p:nvPr/>
        </p:nvSpPr>
        <p:spPr>
          <a:xfrm>
            <a:off x="1740928" y="3803159"/>
            <a:ext cx="4164650" cy="33527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bg1"/>
                </a:solidFill>
              </a:rPr>
              <a:t>(Stabilize our system)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3E592F12-491C-4987-B5D9-A367CB05239E}"/>
              </a:ext>
            </a:extLst>
          </p:cNvPr>
          <p:cNvSpPr/>
          <p:nvPr/>
        </p:nvSpPr>
        <p:spPr>
          <a:xfrm>
            <a:off x="2637498" y="304651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3AA893FB-8178-43CE-9AC8-376560E4DB22}"/>
              </a:ext>
            </a:extLst>
          </p:cNvPr>
          <p:cNvSpPr/>
          <p:nvPr/>
        </p:nvSpPr>
        <p:spPr>
          <a:xfrm>
            <a:off x="630480" y="5011241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1717896" y="474776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1717896" y="508304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555005" y="47532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555005" y="508848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400504" y="47504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400504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4246003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4246003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5083112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5083112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570209" y="50045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389178" y="5007775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3248525" y="500598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1BD2FC00-FED2-48E3-8953-8855C7653A2F}"/>
              </a:ext>
            </a:extLst>
          </p:cNvPr>
          <p:cNvSpPr/>
          <p:nvPr/>
        </p:nvSpPr>
        <p:spPr>
          <a:xfrm>
            <a:off x="4096460" y="5011241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5939D83-BBC8-4479-8BA1-967182B0B245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5026470" y="5039160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Close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70595825-9E95-440F-B204-76FD1131233D}"/>
              </a:ext>
            </a:extLst>
          </p:cNvPr>
          <p:cNvCxnSpPr/>
          <p:nvPr/>
        </p:nvCxnSpPr>
        <p:spPr>
          <a:xfrm>
            <a:off x="6833255" y="1540228"/>
            <a:ext cx="0" cy="37104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C27CE74-A5EE-4B08-B2E6-3D37D011040C}"/>
              </a:ext>
            </a:extLst>
          </p:cNvPr>
          <p:cNvCxnSpPr/>
          <p:nvPr/>
        </p:nvCxnSpPr>
        <p:spPr>
          <a:xfrm flipH="1">
            <a:off x="6045200" y="5222323"/>
            <a:ext cx="7880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6319919" y="1030761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C1267F-B165-4164-B0EB-235AEB61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01EF8A3D-F970-4789-BB92-F8EF0487050F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EE9E1C29-841D-4E38-B124-C98C273D1517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19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3E592F12-491C-4987-B5D9-A367CB05239E}"/>
              </a:ext>
            </a:extLst>
          </p:cNvPr>
          <p:cNvSpPr/>
          <p:nvPr/>
        </p:nvSpPr>
        <p:spPr>
          <a:xfrm>
            <a:off x="2637498" y="304651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3AA893FB-8178-43CE-9AC8-376560E4DB22}"/>
              </a:ext>
            </a:extLst>
          </p:cNvPr>
          <p:cNvSpPr/>
          <p:nvPr/>
        </p:nvSpPr>
        <p:spPr>
          <a:xfrm>
            <a:off x="630480" y="5011241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1717896" y="474776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1717896" y="508304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555005" y="47532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555005" y="508848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400504" y="47504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400504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4246003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4246003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5083112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5083112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570209" y="50045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389178" y="5007775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3248525" y="500598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5939D83-BBC8-4479-8BA1-967182B0B245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4188374" y="5032741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Close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70595825-9E95-440F-B204-76FD1131233D}"/>
              </a:ext>
            </a:extLst>
          </p:cNvPr>
          <p:cNvCxnSpPr/>
          <p:nvPr/>
        </p:nvCxnSpPr>
        <p:spPr>
          <a:xfrm>
            <a:off x="6833255" y="1540228"/>
            <a:ext cx="0" cy="37104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C27CE74-A5EE-4B08-B2E6-3D37D011040C}"/>
              </a:ext>
            </a:extLst>
          </p:cNvPr>
          <p:cNvCxnSpPr/>
          <p:nvPr/>
        </p:nvCxnSpPr>
        <p:spPr>
          <a:xfrm flipH="1">
            <a:off x="6045200" y="5222323"/>
            <a:ext cx="7880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5004439" y="5028713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C79135-FBAC-48F2-826E-1C742834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39" name="矩形 38" descr="Bar chart">
            <a:extLst>
              <a:ext uri="{FF2B5EF4-FFF2-40B4-BE49-F238E27FC236}">
                <a16:creationId xmlns:a16="http://schemas.microsoft.com/office/drawing/2014/main" id="{71EF58DC-DB30-4EEA-AE81-E5C8416CDD5B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17B46017-00E6-4CB5-BFA1-237884FF84CF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4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圖片 6" descr="一張含有 文字, 個人 的圖片&#10;&#10;自動產生的描述">
            <a:extLst>
              <a:ext uri="{FF2B5EF4-FFF2-40B4-BE49-F238E27FC236}">
                <a16:creationId xmlns:a16="http://schemas.microsoft.com/office/drawing/2014/main" id="{2E7B26DA-4F12-487C-ADDD-07F39B0F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7" r="1" b="16518"/>
          <a:stretch/>
        </p:blipFill>
        <p:spPr>
          <a:xfrm>
            <a:off x="-3050" y="10"/>
            <a:ext cx="6099050" cy="6857990"/>
          </a:xfrm>
          <a:prstGeom prst="rect">
            <a:avLst/>
          </a:prstGeom>
        </p:spPr>
      </p:pic>
      <p:pic>
        <p:nvPicPr>
          <p:cNvPr id="5" name="圖片 4" descr="一張含有 室內, 電子用品 的圖片&#10;&#10;自動產生的描述">
            <a:extLst>
              <a:ext uri="{FF2B5EF4-FFF2-40B4-BE49-F238E27FC236}">
                <a16:creationId xmlns:a16="http://schemas.microsoft.com/office/drawing/2014/main" id="{EDA4ABE3-C22A-49B0-9892-A19C03ACD0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95"/>
          <a:stretch/>
        </p:blipFill>
        <p:spPr>
          <a:xfrm>
            <a:off x="6096844" y="9245"/>
            <a:ext cx="6095156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8C850E-5E9F-4FD7-B436-E239B1FC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219" y="1385454"/>
            <a:ext cx="9811563" cy="1158465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TW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we really need this?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71C0A7-AD11-436E-B1AB-602E2E26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98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963139" y="278624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572825" y="278498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3202483" y="2784762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3907003" y="280972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4495639" y="2805700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203F4024-B17D-4ED3-9185-9BF7358CA237}"/>
              </a:ext>
            </a:extLst>
          </p:cNvPr>
          <p:cNvSpPr/>
          <p:nvPr/>
        </p:nvSpPr>
        <p:spPr>
          <a:xfrm>
            <a:off x="1963139" y="3705719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A28AE123-A998-4DBB-9483-4162A01EB97B}"/>
              </a:ext>
            </a:extLst>
          </p:cNvPr>
          <p:cNvSpPr/>
          <p:nvPr/>
        </p:nvSpPr>
        <p:spPr>
          <a:xfrm>
            <a:off x="2572825" y="370446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DC40930B-1F6A-4273-8713-993B27FCD6D2}"/>
              </a:ext>
            </a:extLst>
          </p:cNvPr>
          <p:cNvSpPr/>
          <p:nvPr/>
        </p:nvSpPr>
        <p:spPr>
          <a:xfrm>
            <a:off x="3202483" y="370423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A447ADDE-A268-4ABD-AE46-06675CF895F2}"/>
              </a:ext>
            </a:extLst>
          </p:cNvPr>
          <p:cNvSpPr/>
          <p:nvPr/>
        </p:nvSpPr>
        <p:spPr>
          <a:xfrm>
            <a:off x="3907003" y="3729202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313EDA79-4D59-4662-BC9A-F373B4D28690}"/>
              </a:ext>
            </a:extLst>
          </p:cNvPr>
          <p:cNvSpPr/>
          <p:nvPr/>
        </p:nvSpPr>
        <p:spPr>
          <a:xfrm>
            <a:off x="4495639" y="372517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59678F34-969D-4E24-8F91-1BDD8BBBA498}"/>
              </a:ext>
            </a:extLst>
          </p:cNvPr>
          <p:cNvSpPr/>
          <p:nvPr/>
        </p:nvSpPr>
        <p:spPr>
          <a:xfrm>
            <a:off x="1963139" y="4596838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F3A7BB0-2E95-4440-A5CB-2055E30D848F}"/>
              </a:ext>
            </a:extLst>
          </p:cNvPr>
          <p:cNvSpPr/>
          <p:nvPr/>
        </p:nvSpPr>
        <p:spPr>
          <a:xfrm>
            <a:off x="2572825" y="4595579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D75A5A65-360C-42BC-8F1F-F82ECFF51582}"/>
              </a:ext>
            </a:extLst>
          </p:cNvPr>
          <p:cNvSpPr/>
          <p:nvPr/>
        </p:nvSpPr>
        <p:spPr>
          <a:xfrm>
            <a:off x="3202483" y="459535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EF2D83F-677C-4AAD-8572-890D9C785F3B}"/>
              </a:ext>
            </a:extLst>
          </p:cNvPr>
          <p:cNvSpPr/>
          <p:nvPr/>
        </p:nvSpPr>
        <p:spPr>
          <a:xfrm>
            <a:off x="3907003" y="4620321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B3759BD-BF75-4DCA-9761-F6CC2F25BC3C}"/>
              </a:ext>
            </a:extLst>
          </p:cNvPr>
          <p:cNvSpPr/>
          <p:nvPr/>
        </p:nvSpPr>
        <p:spPr>
          <a:xfrm>
            <a:off x="4495639" y="4616293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8FF1B825-C786-48BF-B87E-8084A2E5F54D}"/>
              </a:ext>
            </a:extLst>
          </p:cNvPr>
          <p:cNvSpPr/>
          <p:nvPr/>
        </p:nvSpPr>
        <p:spPr>
          <a:xfrm>
            <a:off x="1956700" y="5519699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961C66BC-A6B4-426F-9C88-7B9E7C7736FF}"/>
              </a:ext>
            </a:extLst>
          </p:cNvPr>
          <p:cNvSpPr/>
          <p:nvPr/>
        </p:nvSpPr>
        <p:spPr>
          <a:xfrm>
            <a:off x="2566386" y="551844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1" name="手繪多邊形: 圖案 110">
            <a:extLst>
              <a:ext uri="{FF2B5EF4-FFF2-40B4-BE49-F238E27FC236}">
                <a16:creationId xmlns:a16="http://schemas.microsoft.com/office/drawing/2014/main" id="{B8ACBFBF-FF11-48BA-B5EC-A897DF4F53F4}"/>
              </a:ext>
            </a:extLst>
          </p:cNvPr>
          <p:cNvSpPr/>
          <p:nvPr/>
        </p:nvSpPr>
        <p:spPr>
          <a:xfrm>
            <a:off x="3196044" y="551821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2" name="手繪多邊形: 圖案 111">
            <a:extLst>
              <a:ext uri="{FF2B5EF4-FFF2-40B4-BE49-F238E27FC236}">
                <a16:creationId xmlns:a16="http://schemas.microsoft.com/office/drawing/2014/main" id="{3504B251-B9E8-4BB4-837B-5BD938E86E80}"/>
              </a:ext>
            </a:extLst>
          </p:cNvPr>
          <p:cNvSpPr/>
          <p:nvPr/>
        </p:nvSpPr>
        <p:spPr>
          <a:xfrm>
            <a:off x="3900564" y="5543182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3" name="手繪多邊形: 圖案 112">
            <a:extLst>
              <a:ext uri="{FF2B5EF4-FFF2-40B4-BE49-F238E27FC236}">
                <a16:creationId xmlns:a16="http://schemas.microsoft.com/office/drawing/2014/main" id="{7C58FF0C-2F45-4124-8E35-D5C7F1BBE31F}"/>
              </a:ext>
            </a:extLst>
          </p:cNvPr>
          <p:cNvSpPr/>
          <p:nvPr/>
        </p:nvSpPr>
        <p:spPr>
          <a:xfrm>
            <a:off x="4489200" y="553915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29912897-7AF2-4B7A-B9C1-75E430B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100" name="矩形 99" descr="Bar chart">
            <a:extLst>
              <a:ext uri="{FF2B5EF4-FFF2-40B4-BE49-F238E27FC236}">
                <a16:creationId xmlns:a16="http://schemas.microsoft.com/office/drawing/2014/main" id="{C981DFEF-3A62-4D0E-9EDC-900C4F9FB298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F7CECBAF-F08C-4597-AAD7-0194990D2B34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39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5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0" grpId="0" animBg="1"/>
      <p:bldP spid="54" grpId="0" animBg="1"/>
      <p:bldP spid="55" grpId="0"/>
      <p:bldP spid="62" grpId="0"/>
      <p:bldP spid="63" grpId="0"/>
      <p:bldP spid="64" grpId="0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93" grpId="0"/>
      <p:bldP spid="94" grpId="0"/>
      <p:bldP spid="95" grpId="0"/>
      <p:bldP spid="97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/>
      <p:bldP spid="110" grpId="0"/>
      <p:bldP spid="111" grpId="0"/>
      <p:bldP spid="112" grpId="0"/>
      <p:bldP spid="1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377008" y="279103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011579" y="277494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2629454" y="2769541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3311644" y="279103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3915052" y="279103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203F4024-B17D-4ED3-9185-9BF7358CA237}"/>
              </a:ext>
            </a:extLst>
          </p:cNvPr>
          <p:cNvSpPr/>
          <p:nvPr/>
        </p:nvSpPr>
        <p:spPr>
          <a:xfrm>
            <a:off x="1398008" y="3701261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A28AE123-A998-4DBB-9483-4162A01EB97B}"/>
              </a:ext>
            </a:extLst>
          </p:cNvPr>
          <p:cNvSpPr/>
          <p:nvPr/>
        </p:nvSpPr>
        <p:spPr>
          <a:xfrm>
            <a:off x="2007694" y="3700002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DC40930B-1F6A-4273-8713-993B27FCD6D2}"/>
              </a:ext>
            </a:extLst>
          </p:cNvPr>
          <p:cNvSpPr/>
          <p:nvPr/>
        </p:nvSpPr>
        <p:spPr>
          <a:xfrm>
            <a:off x="2637352" y="3699778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A447ADDE-A268-4ABD-AE46-06675CF895F2}"/>
              </a:ext>
            </a:extLst>
          </p:cNvPr>
          <p:cNvSpPr/>
          <p:nvPr/>
        </p:nvSpPr>
        <p:spPr>
          <a:xfrm>
            <a:off x="3341872" y="372474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313EDA79-4D59-4662-BC9A-F373B4D28690}"/>
              </a:ext>
            </a:extLst>
          </p:cNvPr>
          <p:cNvSpPr/>
          <p:nvPr/>
        </p:nvSpPr>
        <p:spPr>
          <a:xfrm>
            <a:off x="3930508" y="372071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59678F34-969D-4E24-8F91-1BDD8BBBA498}"/>
              </a:ext>
            </a:extLst>
          </p:cNvPr>
          <p:cNvSpPr/>
          <p:nvPr/>
        </p:nvSpPr>
        <p:spPr>
          <a:xfrm>
            <a:off x="1404904" y="4595803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F3A7BB0-2E95-4440-A5CB-2055E30D848F}"/>
              </a:ext>
            </a:extLst>
          </p:cNvPr>
          <p:cNvSpPr/>
          <p:nvPr/>
        </p:nvSpPr>
        <p:spPr>
          <a:xfrm>
            <a:off x="2014590" y="459454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D75A5A65-360C-42BC-8F1F-F82ECFF51582}"/>
              </a:ext>
            </a:extLst>
          </p:cNvPr>
          <p:cNvSpPr/>
          <p:nvPr/>
        </p:nvSpPr>
        <p:spPr>
          <a:xfrm>
            <a:off x="2644248" y="459432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EF2D83F-677C-4AAD-8572-890D9C785F3B}"/>
              </a:ext>
            </a:extLst>
          </p:cNvPr>
          <p:cNvSpPr/>
          <p:nvPr/>
        </p:nvSpPr>
        <p:spPr>
          <a:xfrm>
            <a:off x="3348768" y="461928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B3759BD-BF75-4DCA-9761-F6CC2F25BC3C}"/>
              </a:ext>
            </a:extLst>
          </p:cNvPr>
          <p:cNvSpPr/>
          <p:nvPr/>
        </p:nvSpPr>
        <p:spPr>
          <a:xfrm>
            <a:off x="3937404" y="461525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8FF1B825-C786-48BF-B87E-8084A2E5F54D}"/>
              </a:ext>
            </a:extLst>
          </p:cNvPr>
          <p:cNvSpPr/>
          <p:nvPr/>
        </p:nvSpPr>
        <p:spPr>
          <a:xfrm>
            <a:off x="1398767" y="5503983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961C66BC-A6B4-426F-9C88-7B9E7C7736FF}"/>
              </a:ext>
            </a:extLst>
          </p:cNvPr>
          <p:cNvSpPr/>
          <p:nvPr/>
        </p:nvSpPr>
        <p:spPr>
          <a:xfrm>
            <a:off x="2008453" y="550272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1" name="手繪多邊形: 圖案 110">
            <a:extLst>
              <a:ext uri="{FF2B5EF4-FFF2-40B4-BE49-F238E27FC236}">
                <a16:creationId xmlns:a16="http://schemas.microsoft.com/office/drawing/2014/main" id="{B8ACBFBF-FF11-48BA-B5EC-A897DF4F53F4}"/>
              </a:ext>
            </a:extLst>
          </p:cNvPr>
          <p:cNvSpPr/>
          <p:nvPr/>
        </p:nvSpPr>
        <p:spPr>
          <a:xfrm>
            <a:off x="2638111" y="550250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2" name="手繪多邊形: 圖案 111">
            <a:extLst>
              <a:ext uri="{FF2B5EF4-FFF2-40B4-BE49-F238E27FC236}">
                <a16:creationId xmlns:a16="http://schemas.microsoft.com/office/drawing/2014/main" id="{3504B251-B9E8-4BB4-837B-5BD938E86E80}"/>
              </a:ext>
            </a:extLst>
          </p:cNvPr>
          <p:cNvSpPr/>
          <p:nvPr/>
        </p:nvSpPr>
        <p:spPr>
          <a:xfrm>
            <a:off x="3342631" y="552746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3" name="手繪多邊形: 圖案 112">
            <a:extLst>
              <a:ext uri="{FF2B5EF4-FFF2-40B4-BE49-F238E27FC236}">
                <a16:creationId xmlns:a16="http://schemas.microsoft.com/office/drawing/2014/main" id="{7C58FF0C-2F45-4124-8E35-D5C7F1BBE31F}"/>
              </a:ext>
            </a:extLst>
          </p:cNvPr>
          <p:cNvSpPr/>
          <p:nvPr/>
        </p:nvSpPr>
        <p:spPr>
          <a:xfrm>
            <a:off x="3931267" y="552343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678988" y="553156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678988" y="371285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626519" y="461806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718076" y="278873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8F2AF230-7D50-4709-B1C3-3D0B1CECF2F9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D3260F-5D5A-403B-8C43-B77A5CFC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130" name="矩形 129" descr="Bar chart">
            <a:extLst>
              <a:ext uri="{FF2B5EF4-FFF2-40B4-BE49-F238E27FC236}">
                <a16:creationId xmlns:a16="http://schemas.microsoft.com/office/drawing/2014/main" id="{B0151D81-B2E8-4694-B043-297E9740E5AC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1" name="手繪多邊形: 圖案 130">
            <a:extLst>
              <a:ext uri="{FF2B5EF4-FFF2-40B4-BE49-F238E27FC236}">
                <a16:creationId xmlns:a16="http://schemas.microsoft.com/office/drawing/2014/main" id="{C1FAAB13-22C3-4247-9569-D3BF5EBED5C8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00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55" grpId="0"/>
      <p:bldP spid="76" grpId="0"/>
      <p:bldP spid="10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1387085" y="278573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2004960" y="2780331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2687150" y="280182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3290558" y="280182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A28AE123-A998-4DBB-9483-4162A01EB97B}"/>
              </a:ext>
            </a:extLst>
          </p:cNvPr>
          <p:cNvSpPr/>
          <p:nvPr/>
        </p:nvSpPr>
        <p:spPr>
          <a:xfrm>
            <a:off x="1383200" y="3710792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DC40930B-1F6A-4273-8713-993B27FCD6D2}"/>
              </a:ext>
            </a:extLst>
          </p:cNvPr>
          <p:cNvSpPr/>
          <p:nvPr/>
        </p:nvSpPr>
        <p:spPr>
          <a:xfrm>
            <a:off x="2012858" y="3710568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A447ADDE-A268-4ABD-AE46-06675CF895F2}"/>
              </a:ext>
            </a:extLst>
          </p:cNvPr>
          <p:cNvSpPr/>
          <p:nvPr/>
        </p:nvSpPr>
        <p:spPr>
          <a:xfrm>
            <a:off x="2717378" y="373553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313EDA79-4D59-4662-BC9A-F373B4D28690}"/>
              </a:ext>
            </a:extLst>
          </p:cNvPr>
          <p:cNvSpPr/>
          <p:nvPr/>
        </p:nvSpPr>
        <p:spPr>
          <a:xfrm>
            <a:off x="3306014" y="373150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F3A7BB0-2E95-4440-A5CB-2055E30D848F}"/>
              </a:ext>
            </a:extLst>
          </p:cNvPr>
          <p:cNvSpPr/>
          <p:nvPr/>
        </p:nvSpPr>
        <p:spPr>
          <a:xfrm>
            <a:off x="1390096" y="460533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D75A5A65-360C-42BC-8F1F-F82ECFF51582}"/>
              </a:ext>
            </a:extLst>
          </p:cNvPr>
          <p:cNvSpPr/>
          <p:nvPr/>
        </p:nvSpPr>
        <p:spPr>
          <a:xfrm>
            <a:off x="2019754" y="460511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EF2D83F-677C-4AAD-8572-890D9C785F3B}"/>
              </a:ext>
            </a:extLst>
          </p:cNvPr>
          <p:cNvSpPr/>
          <p:nvPr/>
        </p:nvSpPr>
        <p:spPr>
          <a:xfrm>
            <a:off x="2724274" y="463007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B3759BD-BF75-4DCA-9761-F6CC2F25BC3C}"/>
              </a:ext>
            </a:extLst>
          </p:cNvPr>
          <p:cNvSpPr/>
          <p:nvPr/>
        </p:nvSpPr>
        <p:spPr>
          <a:xfrm>
            <a:off x="3312910" y="462604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961C66BC-A6B4-426F-9C88-7B9E7C7736FF}"/>
              </a:ext>
            </a:extLst>
          </p:cNvPr>
          <p:cNvSpPr/>
          <p:nvPr/>
        </p:nvSpPr>
        <p:spPr>
          <a:xfrm>
            <a:off x="1383959" y="551351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1" name="手繪多邊形: 圖案 110">
            <a:extLst>
              <a:ext uri="{FF2B5EF4-FFF2-40B4-BE49-F238E27FC236}">
                <a16:creationId xmlns:a16="http://schemas.microsoft.com/office/drawing/2014/main" id="{B8ACBFBF-FF11-48BA-B5EC-A897DF4F53F4}"/>
              </a:ext>
            </a:extLst>
          </p:cNvPr>
          <p:cNvSpPr/>
          <p:nvPr/>
        </p:nvSpPr>
        <p:spPr>
          <a:xfrm>
            <a:off x="2013617" y="551329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2" name="手繪多邊形: 圖案 111">
            <a:extLst>
              <a:ext uri="{FF2B5EF4-FFF2-40B4-BE49-F238E27FC236}">
                <a16:creationId xmlns:a16="http://schemas.microsoft.com/office/drawing/2014/main" id="{3504B251-B9E8-4BB4-837B-5BD938E86E80}"/>
              </a:ext>
            </a:extLst>
          </p:cNvPr>
          <p:cNvSpPr/>
          <p:nvPr/>
        </p:nvSpPr>
        <p:spPr>
          <a:xfrm>
            <a:off x="2718137" y="553825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3" name="手繪多邊形: 圖案 112">
            <a:extLst>
              <a:ext uri="{FF2B5EF4-FFF2-40B4-BE49-F238E27FC236}">
                <a16:creationId xmlns:a16="http://schemas.microsoft.com/office/drawing/2014/main" id="{7C58FF0C-2F45-4124-8E35-D5C7F1BBE31F}"/>
              </a:ext>
            </a:extLst>
          </p:cNvPr>
          <p:cNvSpPr/>
          <p:nvPr/>
        </p:nvSpPr>
        <p:spPr>
          <a:xfrm>
            <a:off x="3306773" y="553422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054494" y="372364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002025" y="462885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093582" y="279952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8F2AF230-7D50-4709-B1C3-3D0B1CECF2F9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4733885" y="4605650"/>
            <a:ext cx="277503" cy="255702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4713996" y="3723119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4699886" y="2792040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9" name="手繪多邊形: 圖案 128">
            <a:extLst>
              <a:ext uri="{FF2B5EF4-FFF2-40B4-BE49-F238E27FC236}">
                <a16:creationId xmlns:a16="http://schemas.microsoft.com/office/drawing/2014/main" id="{01803B12-1958-4603-9BAA-9BC90051B40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0" name="手繪多邊形: 圖案 129">
            <a:extLst>
              <a:ext uri="{FF2B5EF4-FFF2-40B4-BE49-F238E27FC236}">
                <a16:creationId xmlns:a16="http://schemas.microsoft.com/office/drawing/2014/main" id="{28938DC9-7478-4DAF-B223-FD0086F62F83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1" name="手繪多邊形: 圖案 130">
            <a:extLst>
              <a:ext uri="{FF2B5EF4-FFF2-40B4-BE49-F238E27FC236}">
                <a16:creationId xmlns:a16="http://schemas.microsoft.com/office/drawing/2014/main" id="{3518887E-643F-4A26-BD67-B19667C9DEA1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2" name="手繪多邊形: 圖案 131">
            <a:extLst>
              <a:ext uri="{FF2B5EF4-FFF2-40B4-BE49-F238E27FC236}">
                <a16:creationId xmlns:a16="http://schemas.microsoft.com/office/drawing/2014/main" id="{78401898-47A6-439D-A068-D4963DF89E89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3" name="手繪多邊形: 圖案 132">
            <a:extLst>
              <a:ext uri="{FF2B5EF4-FFF2-40B4-BE49-F238E27FC236}">
                <a16:creationId xmlns:a16="http://schemas.microsoft.com/office/drawing/2014/main" id="{680C2BA4-6DB9-4E5E-B3EA-5EC2F778FA1D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4" name="手繪多邊形: 圖案 133">
            <a:extLst>
              <a:ext uri="{FF2B5EF4-FFF2-40B4-BE49-F238E27FC236}">
                <a16:creationId xmlns:a16="http://schemas.microsoft.com/office/drawing/2014/main" id="{EC7EFA39-21B7-4035-9A8F-D71D731D40DE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07FC0E-91B3-4BD5-B4D3-EEFAECD9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135" name="矩形 134" descr="Bar chart">
            <a:extLst>
              <a:ext uri="{FF2B5EF4-FFF2-40B4-BE49-F238E27FC236}">
                <a16:creationId xmlns:a16="http://schemas.microsoft.com/office/drawing/2014/main" id="{7CE228E4-4609-40AF-9D9F-1B3BA2CAF528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6" name="手繪多邊形: 圖案 135">
            <a:extLst>
              <a:ext uri="{FF2B5EF4-FFF2-40B4-BE49-F238E27FC236}">
                <a16:creationId xmlns:a16="http://schemas.microsoft.com/office/drawing/2014/main" id="{9CA9AB3A-DDFF-44C3-9379-8F6E2820C49B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8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62" grpId="0"/>
      <p:bldP spid="77" grpId="0"/>
      <p:bldP spid="1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054494" y="372364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002025" y="462885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093582" y="279952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8F2AF230-7D50-4709-B1C3-3D0B1CECF2F9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4733885" y="4605650"/>
            <a:ext cx="277503" cy="255702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4713996" y="3723119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4699886" y="2792040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9" name="手繪多邊形: 圖案 128">
            <a:extLst>
              <a:ext uri="{FF2B5EF4-FFF2-40B4-BE49-F238E27FC236}">
                <a16:creationId xmlns:a16="http://schemas.microsoft.com/office/drawing/2014/main" id="{01803B12-1958-4603-9BAA-9BC90051B40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0" name="手繪多邊形: 圖案 129">
            <a:extLst>
              <a:ext uri="{FF2B5EF4-FFF2-40B4-BE49-F238E27FC236}">
                <a16:creationId xmlns:a16="http://schemas.microsoft.com/office/drawing/2014/main" id="{28938DC9-7478-4DAF-B223-FD0086F62F83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1" name="手繪多邊形: 圖案 130">
            <a:extLst>
              <a:ext uri="{FF2B5EF4-FFF2-40B4-BE49-F238E27FC236}">
                <a16:creationId xmlns:a16="http://schemas.microsoft.com/office/drawing/2014/main" id="{3518887E-643F-4A26-BD67-B19667C9DEA1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2" name="手繪多邊形: 圖案 131">
            <a:extLst>
              <a:ext uri="{FF2B5EF4-FFF2-40B4-BE49-F238E27FC236}">
                <a16:creationId xmlns:a16="http://schemas.microsoft.com/office/drawing/2014/main" id="{78401898-47A6-439D-A068-D4963DF89E89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3" name="手繪多邊形: 圖案 132">
            <a:extLst>
              <a:ext uri="{FF2B5EF4-FFF2-40B4-BE49-F238E27FC236}">
                <a16:creationId xmlns:a16="http://schemas.microsoft.com/office/drawing/2014/main" id="{680C2BA4-6DB9-4E5E-B3EA-5EC2F778FA1D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4" name="手繪多邊形: 圖案 133">
            <a:extLst>
              <a:ext uri="{FF2B5EF4-FFF2-40B4-BE49-F238E27FC236}">
                <a16:creationId xmlns:a16="http://schemas.microsoft.com/office/drawing/2014/main" id="{EC7EFA39-21B7-4035-9A8F-D71D731D40DE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1100B80D-F97B-45AB-93EB-44410D47484E}"/>
              </a:ext>
            </a:extLst>
          </p:cNvPr>
          <p:cNvSpPr/>
          <p:nvPr/>
        </p:nvSpPr>
        <p:spPr>
          <a:xfrm>
            <a:off x="2239878" y="2794226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5" name="手繪多邊形: 圖案 134">
            <a:extLst>
              <a:ext uri="{FF2B5EF4-FFF2-40B4-BE49-F238E27FC236}">
                <a16:creationId xmlns:a16="http://schemas.microsoft.com/office/drawing/2014/main" id="{C1E6B374-B84C-471B-AF47-31C59C3FA013}"/>
              </a:ext>
            </a:extLst>
          </p:cNvPr>
          <p:cNvSpPr/>
          <p:nvPr/>
        </p:nvSpPr>
        <p:spPr>
          <a:xfrm>
            <a:off x="2944534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6" name="手繪多邊形: 圖案 135">
            <a:extLst>
              <a:ext uri="{FF2B5EF4-FFF2-40B4-BE49-F238E27FC236}">
                <a16:creationId xmlns:a16="http://schemas.microsoft.com/office/drawing/2014/main" id="{837FA0D3-6ED1-47A0-9333-05A564BC1200}"/>
              </a:ext>
            </a:extLst>
          </p:cNvPr>
          <p:cNvSpPr/>
          <p:nvPr/>
        </p:nvSpPr>
        <p:spPr>
          <a:xfrm>
            <a:off x="3477789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7" name="手繪多邊形: 圖案 136">
            <a:extLst>
              <a:ext uri="{FF2B5EF4-FFF2-40B4-BE49-F238E27FC236}">
                <a16:creationId xmlns:a16="http://schemas.microsoft.com/office/drawing/2014/main" id="{1EA95F98-DB3A-4B1E-A0D4-268550EEC1F3}"/>
              </a:ext>
            </a:extLst>
          </p:cNvPr>
          <p:cNvSpPr/>
          <p:nvPr/>
        </p:nvSpPr>
        <p:spPr>
          <a:xfrm>
            <a:off x="2208204" y="3714353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8" name="手繪多邊形: 圖案 137">
            <a:extLst>
              <a:ext uri="{FF2B5EF4-FFF2-40B4-BE49-F238E27FC236}">
                <a16:creationId xmlns:a16="http://schemas.microsoft.com/office/drawing/2014/main" id="{1A6DF515-6F78-4DFB-8C56-B7EB77066E64}"/>
              </a:ext>
            </a:extLst>
          </p:cNvPr>
          <p:cNvSpPr/>
          <p:nvPr/>
        </p:nvSpPr>
        <p:spPr>
          <a:xfrm>
            <a:off x="2912860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9" name="手繪多邊形: 圖案 138">
            <a:extLst>
              <a:ext uri="{FF2B5EF4-FFF2-40B4-BE49-F238E27FC236}">
                <a16:creationId xmlns:a16="http://schemas.microsoft.com/office/drawing/2014/main" id="{1FA9A883-40F3-4373-B392-0AFFF544D411}"/>
              </a:ext>
            </a:extLst>
          </p:cNvPr>
          <p:cNvSpPr/>
          <p:nvPr/>
        </p:nvSpPr>
        <p:spPr>
          <a:xfrm>
            <a:off x="3446115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0" name="手繪多邊形: 圖案 139">
            <a:extLst>
              <a:ext uri="{FF2B5EF4-FFF2-40B4-BE49-F238E27FC236}">
                <a16:creationId xmlns:a16="http://schemas.microsoft.com/office/drawing/2014/main" id="{7CDEC257-A714-4BB0-8DC6-40FB4D5395F4}"/>
              </a:ext>
            </a:extLst>
          </p:cNvPr>
          <p:cNvSpPr/>
          <p:nvPr/>
        </p:nvSpPr>
        <p:spPr>
          <a:xfrm>
            <a:off x="2214954" y="4596904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1" name="手繪多邊形: 圖案 140">
            <a:extLst>
              <a:ext uri="{FF2B5EF4-FFF2-40B4-BE49-F238E27FC236}">
                <a16:creationId xmlns:a16="http://schemas.microsoft.com/office/drawing/2014/main" id="{1828D82E-1938-43A5-8F00-4ADCA320ECCD}"/>
              </a:ext>
            </a:extLst>
          </p:cNvPr>
          <p:cNvSpPr/>
          <p:nvPr/>
        </p:nvSpPr>
        <p:spPr>
          <a:xfrm>
            <a:off x="2919610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2" name="手繪多邊形: 圖案 141">
            <a:extLst>
              <a:ext uri="{FF2B5EF4-FFF2-40B4-BE49-F238E27FC236}">
                <a16:creationId xmlns:a16="http://schemas.microsoft.com/office/drawing/2014/main" id="{8D8A415C-0F53-4F86-ABB5-DF8F64AD7419}"/>
              </a:ext>
            </a:extLst>
          </p:cNvPr>
          <p:cNvSpPr/>
          <p:nvPr/>
        </p:nvSpPr>
        <p:spPr>
          <a:xfrm>
            <a:off x="3452865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3" name="手繪多邊形: 圖案 142">
            <a:extLst>
              <a:ext uri="{FF2B5EF4-FFF2-40B4-BE49-F238E27FC236}">
                <a16:creationId xmlns:a16="http://schemas.microsoft.com/office/drawing/2014/main" id="{9583923D-A73A-427F-B571-175FAF3D2CAB}"/>
              </a:ext>
            </a:extLst>
          </p:cNvPr>
          <p:cNvSpPr/>
          <p:nvPr/>
        </p:nvSpPr>
        <p:spPr>
          <a:xfrm>
            <a:off x="2214300" y="5525315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4" name="手繪多邊形: 圖案 143">
            <a:extLst>
              <a:ext uri="{FF2B5EF4-FFF2-40B4-BE49-F238E27FC236}">
                <a16:creationId xmlns:a16="http://schemas.microsoft.com/office/drawing/2014/main" id="{6CC4AC2C-3FD8-4537-81B6-D0E7B0D34B9C}"/>
              </a:ext>
            </a:extLst>
          </p:cNvPr>
          <p:cNvSpPr/>
          <p:nvPr/>
        </p:nvSpPr>
        <p:spPr>
          <a:xfrm>
            <a:off x="2918956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5" name="手繪多邊形: 圖案 144">
            <a:extLst>
              <a:ext uri="{FF2B5EF4-FFF2-40B4-BE49-F238E27FC236}">
                <a16:creationId xmlns:a16="http://schemas.microsoft.com/office/drawing/2014/main" id="{8BCB42D0-95A2-43B7-917E-7A1644B658E8}"/>
              </a:ext>
            </a:extLst>
          </p:cNvPr>
          <p:cNvSpPr/>
          <p:nvPr/>
        </p:nvSpPr>
        <p:spPr>
          <a:xfrm>
            <a:off x="3452211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1E2EFD-5464-4D80-8C79-BC0CC9DE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96" name="矩形 95" descr="Bar chart">
            <a:extLst>
              <a:ext uri="{FF2B5EF4-FFF2-40B4-BE49-F238E27FC236}">
                <a16:creationId xmlns:a16="http://schemas.microsoft.com/office/drawing/2014/main" id="{6C765A2D-77D8-43D7-BAD5-6BE6645F697D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63C2A5E5-55CE-417F-BC37-0684AB350886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307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...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37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…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054494" y="372364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002025" y="462885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093582" y="279952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4733885" y="4605650"/>
            <a:ext cx="277503" cy="255702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4713996" y="3723119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4699886" y="2792040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1100B80D-F97B-45AB-93EB-44410D47484E}"/>
              </a:ext>
            </a:extLst>
          </p:cNvPr>
          <p:cNvSpPr/>
          <p:nvPr/>
        </p:nvSpPr>
        <p:spPr>
          <a:xfrm>
            <a:off x="2239878" y="2794226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5" name="手繪多邊形: 圖案 134">
            <a:extLst>
              <a:ext uri="{FF2B5EF4-FFF2-40B4-BE49-F238E27FC236}">
                <a16:creationId xmlns:a16="http://schemas.microsoft.com/office/drawing/2014/main" id="{C1E6B374-B84C-471B-AF47-31C59C3FA013}"/>
              </a:ext>
            </a:extLst>
          </p:cNvPr>
          <p:cNvSpPr/>
          <p:nvPr/>
        </p:nvSpPr>
        <p:spPr>
          <a:xfrm>
            <a:off x="2944534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6" name="手繪多邊形: 圖案 135">
            <a:extLst>
              <a:ext uri="{FF2B5EF4-FFF2-40B4-BE49-F238E27FC236}">
                <a16:creationId xmlns:a16="http://schemas.microsoft.com/office/drawing/2014/main" id="{837FA0D3-6ED1-47A0-9333-05A564BC1200}"/>
              </a:ext>
            </a:extLst>
          </p:cNvPr>
          <p:cNvSpPr/>
          <p:nvPr/>
        </p:nvSpPr>
        <p:spPr>
          <a:xfrm>
            <a:off x="3477789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7" name="手繪多邊形: 圖案 136">
            <a:extLst>
              <a:ext uri="{FF2B5EF4-FFF2-40B4-BE49-F238E27FC236}">
                <a16:creationId xmlns:a16="http://schemas.microsoft.com/office/drawing/2014/main" id="{1EA95F98-DB3A-4B1E-A0D4-268550EEC1F3}"/>
              </a:ext>
            </a:extLst>
          </p:cNvPr>
          <p:cNvSpPr/>
          <p:nvPr/>
        </p:nvSpPr>
        <p:spPr>
          <a:xfrm>
            <a:off x="2208204" y="3714353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8" name="手繪多邊形: 圖案 137">
            <a:extLst>
              <a:ext uri="{FF2B5EF4-FFF2-40B4-BE49-F238E27FC236}">
                <a16:creationId xmlns:a16="http://schemas.microsoft.com/office/drawing/2014/main" id="{1A6DF515-6F78-4DFB-8C56-B7EB77066E64}"/>
              </a:ext>
            </a:extLst>
          </p:cNvPr>
          <p:cNvSpPr/>
          <p:nvPr/>
        </p:nvSpPr>
        <p:spPr>
          <a:xfrm>
            <a:off x="2912860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9" name="手繪多邊形: 圖案 138">
            <a:extLst>
              <a:ext uri="{FF2B5EF4-FFF2-40B4-BE49-F238E27FC236}">
                <a16:creationId xmlns:a16="http://schemas.microsoft.com/office/drawing/2014/main" id="{1FA9A883-40F3-4373-B392-0AFFF544D411}"/>
              </a:ext>
            </a:extLst>
          </p:cNvPr>
          <p:cNvSpPr/>
          <p:nvPr/>
        </p:nvSpPr>
        <p:spPr>
          <a:xfrm>
            <a:off x="3446115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0" name="手繪多邊形: 圖案 139">
            <a:extLst>
              <a:ext uri="{FF2B5EF4-FFF2-40B4-BE49-F238E27FC236}">
                <a16:creationId xmlns:a16="http://schemas.microsoft.com/office/drawing/2014/main" id="{7CDEC257-A714-4BB0-8DC6-40FB4D5395F4}"/>
              </a:ext>
            </a:extLst>
          </p:cNvPr>
          <p:cNvSpPr/>
          <p:nvPr/>
        </p:nvSpPr>
        <p:spPr>
          <a:xfrm>
            <a:off x="2214954" y="4596904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1" name="手繪多邊形: 圖案 140">
            <a:extLst>
              <a:ext uri="{FF2B5EF4-FFF2-40B4-BE49-F238E27FC236}">
                <a16:creationId xmlns:a16="http://schemas.microsoft.com/office/drawing/2014/main" id="{1828D82E-1938-43A5-8F00-4ADCA320ECCD}"/>
              </a:ext>
            </a:extLst>
          </p:cNvPr>
          <p:cNvSpPr/>
          <p:nvPr/>
        </p:nvSpPr>
        <p:spPr>
          <a:xfrm>
            <a:off x="2919610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2" name="手繪多邊形: 圖案 141">
            <a:extLst>
              <a:ext uri="{FF2B5EF4-FFF2-40B4-BE49-F238E27FC236}">
                <a16:creationId xmlns:a16="http://schemas.microsoft.com/office/drawing/2014/main" id="{8D8A415C-0F53-4F86-ABB5-DF8F64AD7419}"/>
              </a:ext>
            </a:extLst>
          </p:cNvPr>
          <p:cNvSpPr/>
          <p:nvPr/>
        </p:nvSpPr>
        <p:spPr>
          <a:xfrm>
            <a:off x="3452865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3" name="手繪多邊形: 圖案 142">
            <a:extLst>
              <a:ext uri="{FF2B5EF4-FFF2-40B4-BE49-F238E27FC236}">
                <a16:creationId xmlns:a16="http://schemas.microsoft.com/office/drawing/2014/main" id="{9583923D-A73A-427F-B571-175FAF3D2CAB}"/>
              </a:ext>
            </a:extLst>
          </p:cNvPr>
          <p:cNvSpPr/>
          <p:nvPr/>
        </p:nvSpPr>
        <p:spPr>
          <a:xfrm>
            <a:off x="2214300" y="5525315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4" name="手繪多邊形: 圖案 143">
            <a:extLst>
              <a:ext uri="{FF2B5EF4-FFF2-40B4-BE49-F238E27FC236}">
                <a16:creationId xmlns:a16="http://schemas.microsoft.com/office/drawing/2014/main" id="{6CC4AC2C-3FD8-4537-81B6-D0E7B0D34B9C}"/>
              </a:ext>
            </a:extLst>
          </p:cNvPr>
          <p:cNvSpPr/>
          <p:nvPr/>
        </p:nvSpPr>
        <p:spPr>
          <a:xfrm>
            <a:off x="2918956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5" name="手繪多邊形: 圖案 144">
            <a:extLst>
              <a:ext uri="{FF2B5EF4-FFF2-40B4-BE49-F238E27FC236}">
                <a16:creationId xmlns:a16="http://schemas.microsoft.com/office/drawing/2014/main" id="{8BCB42D0-95A2-43B7-917E-7A1644B658E8}"/>
              </a:ext>
            </a:extLst>
          </p:cNvPr>
          <p:cNvSpPr/>
          <p:nvPr/>
        </p:nvSpPr>
        <p:spPr>
          <a:xfrm>
            <a:off x="3452211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1E2EFD-5464-4D80-8C79-BC0CC9DE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96" name="矩形 95" descr="Bar chart">
            <a:extLst>
              <a:ext uri="{FF2B5EF4-FFF2-40B4-BE49-F238E27FC236}">
                <a16:creationId xmlns:a16="http://schemas.microsoft.com/office/drawing/2014/main" id="{6C765A2D-77D8-43D7-BAD5-6BE6645F697D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63C2A5E5-55CE-417F-BC37-0684AB350886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C48CE1BA-B8EC-4D8F-B176-6488D3E5B109}"/>
              </a:ext>
            </a:extLst>
          </p:cNvPr>
          <p:cNvSpPr/>
          <p:nvPr/>
        </p:nvSpPr>
        <p:spPr>
          <a:xfrm>
            <a:off x="5159730" y="536034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38</a:t>
            </a:r>
            <a:endParaRPr lang="zh-TW" altLang="en-US" sz="1400" dirty="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4D10293B-B80B-4700-B35D-0CF6734F7613}"/>
              </a:ext>
            </a:extLst>
          </p:cNvPr>
          <p:cNvSpPr/>
          <p:nvPr/>
        </p:nvSpPr>
        <p:spPr>
          <a:xfrm>
            <a:off x="517161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F08AB9AD-4F5F-45D2-AD69-46C82E65F4C7}"/>
              </a:ext>
            </a:extLst>
          </p:cNvPr>
          <p:cNvSpPr/>
          <p:nvPr/>
        </p:nvSpPr>
        <p:spPr>
          <a:xfrm>
            <a:off x="5769259" y="536589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39</a:t>
            </a:r>
            <a:endParaRPr lang="zh-TW" altLang="en-US" sz="1400" dirty="0"/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5A8ED334-DE23-44BA-8CCA-F0CD9620FAA3}"/>
              </a:ext>
            </a:extLst>
          </p:cNvPr>
          <p:cNvSpPr/>
          <p:nvPr/>
        </p:nvSpPr>
        <p:spPr>
          <a:xfrm>
            <a:off x="578129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6" name="手繪多邊形: 圖案 145">
            <a:extLst>
              <a:ext uri="{FF2B5EF4-FFF2-40B4-BE49-F238E27FC236}">
                <a16:creationId xmlns:a16="http://schemas.microsoft.com/office/drawing/2014/main" id="{07CDF234-3BAD-4E08-94C4-38DEC66DFB5B}"/>
              </a:ext>
            </a:extLst>
          </p:cNvPr>
          <p:cNvSpPr/>
          <p:nvPr/>
        </p:nvSpPr>
        <p:spPr>
          <a:xfrm>
            <a:off x="5267918" y="5555141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7" name="手繪多邊形: 圖案 146">
            <a:extLst>
              <a:ext uri="{FF2B5EF4-FFF2-40B4-BE49-F238E27FC236}">
                <a16:creationId xmlns:a16="http://schemas.microsoft.com/office/drawing/2014/main" id="{5CEDB590-FB4C-4761-806F-06B04B1CE7DA}"/>
              </a:ext>
            </a:extLst>
          </p:cNvPr>
          <p:cNvSpPr/>
          <p:nvPr/>
        </p:nvSpPr>
        <p:spPr>
          <a:xfrm>
            <a:off x="5910371" y="5539369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90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...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37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…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43" name="手繪多邊形: 圖案 142">
            <a:extLst>
              <a:ext uri="{FF2B5EF4-FFF2-40B4-BE49-F238E27FC236}">
                <a16:creationId xmlns:a16="http://schemas.microsoft.com/office/drawing/2014/main" id="{9583923D-A73A-427F-B571-175FAF3D2CAB}"/>
              </a:ext>
            </a:extLst>
          </p:cNvPr>
          <p:cNvSpPr/>
          <p:nvPr/>
        </p:nvSpPr>
        <p:spPr>
          <a:xfrm>
            <a:off x="2214300" y="5525315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4" name="手繪多邊形: 圖案 143">
            <a:extLst>
              <a:ext uri="{FF2B5EF4-FFF2-40B4-BE49-F238E27FC236}">
                <a16:creationId xmlns:a16="http://schemas.microsoft.com/office/drawing/2014/main" id="{6CC4AC2C-3FD8-4537-81B6-D0E7B0D34B9C}"/>
              </a:ext>
            </a:extLst>
          </p:cNvPr>
          <p:cNvSpPr/>
          <p:nvPr/>
        </p:nvSpPr>
        <p:spPr>
          <a:xfrm>
            <a:off x="2918956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5" name="手繪多邊形: 圖案 144">
            <a:extLst>
              <a:ext uri="{FF2B5EF4-FFF2-40B4-BE49-F238E27FC236}">
                <a16:creationId xmlns:a16="http://schemas.microsoft.com/office/drawing/2014/main" id="{8BCB42D0-95A2-43B7-917E-7A1644B658E8}"/>
              </a:ext>
            </a:extLst>
          </p:cNvPr>
          <p:cNvSpPr/>
          <p:nvPr/>
        </p:nvSpPr>
        <p:spPr>
          <a:xfrm>
            <a:off x="3452211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1E2EFD-5464-4D80-8C79-BC0CC9DE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96" name="矩形 95" descr="Bar chart">
            <a:extLst>
              <a:ext uri="{FF2B5EF4-FFF2-40B4-BE49-F238E27FC236}">
                <a16:creationId xmlns:a16="http://schemas.microsoft.com/office/drawing/2014/main" id="{6C765A2D-77D8-43D7-BAD5-6BE6645F697D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63C2A5E5-55CE-417F-BC37-0684AB350886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C48CE1BA-B8EC-4D8F-B176-6488D3E5B109}"/>
              </a:ext>
            </a:extLst>
          </p:cNvPr>
          <p:cNvSpPr/>
          <p:nvPr/>
        </p:nvSpPr>
        <p:spPr>
          <a:xfrm>
            <a:off x="5159730" y="536034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38</a:t>
            </a:r>
            <a:endParaRPr lang="zh-TW" altLang="en-US" sz="1400" dirty="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4D10293B-B80B-4700-B35D-0CF6734F7613}"/>
              </a:ext>
            </a:extLst>
          </p:cNvPr>
          <p:cNvSpPr/>
          <p:nvPr/>
        </p:nvSpPr>
        <p:spPr>
          <a:xfrm>
            <a:off x="517161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F08AB9AD-4F5F-45D2-AD69-46C82E65F4C7}"/>
              </a:ext>
            </a:extLst>
          </p:cNvPr>
          <p:cNvSpPr/>
          <p:nvPr/>
        </p:nvSpPr>
        <p:spPr>
          <a:xfrm>
            <a:off x="5769259" y="536589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39</a:t>
            </a:r>
            <a:endParaRPr lang="zh-TW" altLang="en-US" sz="1400" dirty="0"/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5A8ED334-DE23-44BA-8CCA-F0CD9620FAA3}"/>
              </a:ext>
            </a:extLst>
          </p:cNvPr>
          <p:cNvSpPr/>
          <p:nvPr/>
        </p:nvSpPr>
        <p:spPr>
          <a:xfrm>
            <a:off x="578129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6" name="手繪多邊形: 圖案 145">
            <a:extLst>
              <a:ext uri="{FF2B5EF4-FFF2-40B4-BE49-F238E27FC236}">
                <a16:creationId xmlns:a16="http://schemas.microsoft.com/office/drawing/2014/main" id="{07CDF234-3BAD-4E08-94C4-38DEC66DFB5B}"/>
              </a:ext>
            </a:extLst>
          </p:cNvPr>
          <p:cNvSpPr/>
          <p:nvPr/>
        </p:nvSpPr>
        <p:spPr>
          <a:xfrm>
            <a:off x="5267918" y="5555141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7" name="手繪多邊形: 圖案 146">
            <a:extLst>
              <a:ext uri="{FF2B5EF4-FFF2-40B4-BE49-F238E27FC236}">
                <a16:creationId xmlns:a16="http://schemas.microsoft.com/office/drawing/2014/main" id="{5CEDB590-FB4C-4761-806F-06B04B1CE7DA}"/>
              </a:ext>
            </a:extLst>
          </p:cNvPr>
          <p:cNvSpPr/>
          <p:nvPr/>
        </p:nvSpPr>
        <p:spPr>
          <a:xfrm>
            <a:off x="5910371" y="5539369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33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0100" y="3352065"/>
            <a:ext cx="910599" cy="910599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F99D3D11-D875-4BBE-9555-600E764D60D7}"/>
              </a:ext>
            </a:extLst>
          </p:cNvPr>
          <p:cNvCxnSpPr/>
          <p:nvPr/>
        </p:nvCxnSpPr>
        <p:spPr>
          <a:xfrm>
            <a:off x="1269949" y="4366754"/>
            <a:ext cx="0" cy="5294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A37E433-0079-4D44-A656-C92366784B78}"/>
              </a:ext>
            </a:extLst>
          </p:cNvPr>
          <p:cNvCxnSpPr/>
          <p:nvPr/>
        </p:nvCxnSpPr>
        <p:spPr>
          <a:xfrm>
            <a:off x="1269949" y="4866055"/>
            <a:ext cx="77390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7C5E1C93-9032-49A3-B60F-BE40413C03DB}"/>
              </a:ext>
            </a:extLst>
          </p:cNvPr>
          <p:cNvSpPr/>
          <p:nvPr/>
        </p:nvSpPr>
        <p:spPr>
          <a:xfrm>
            <a:off x="2061428" y="4606587"/>
            <a:ext cx="3212329" cy="47555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Function: Changing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772A9CC0-1B2D-48E6-8103-B81341643C92}"/>
              </a:ext>
            </a:extLst>
          </p:cNvPr>
          <p:cNvSpPr/>
          <p:nvPr/>
        </p:nvSpPr>
        <p:spPr>
          <a:xfrm>
            <a:off x="5273757" y="4611839"/>
            <a:ext cx="1022605" cy="47555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ECF9C4-C8DB-4DD9-B638-6E913176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42" name="矩形 41" descr="Bar chart">
            <a:extLst>
              <a:ext uri="{FF2B5EF4-FFF2-40B4-BE49-F238E27FC236}">
                <a16:creationId xmlns:a16="http://schemas.microsoft.com/office/drawing/2014/main" id="{67D8BAF9-D3CA-4B6F-8CF0-50BCA2B121A8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478115D-4FC8-411D-B8DA-26CABD5C35B5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2AF99F2-816F-4C48-B5A8-647EB23F5C5B}"/>
              </a:ext>
            </a:extLst>
          </p:cNvPr>
          <p:cNvSpPr/>
          <p:nvPr/>
        </p:nvSpPr>
        <p:spPr>
          <a:xfrm>
            <a:off x="1937139" y="373553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E601487E-2722-4496-A67C-9AC0CA4CD68F}"/>
              </a:ext>
            </a:extLst>
          </p:cNvPr>
          <p:cNvSpPr/>
          <p:nvPr/>
        </p:nvSpPr>
        <p:spPr>
          <a:xfrm>
            <a:off x="1939336" y="3953986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9FA75455-12B4-4E18-AF76-6D3B461F724D}"/>
              </a:ext>
            </a:extLst>
          </p:cNvPr>
          <p:cNvSpPr/>
          <p:nvPr/>
        </p:nvSpPr>
        <p:spPr>
          <a:xfrm>
            <a:off x="2559991" y="373553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DC5E77B-A1D3-4338-A48A-16625D7F5621}"/>
              </a:ext>
            </a:extLst>
          </p:cNvPr>
          <p:cNvSpPr/>
          <p:nvPr/>
        </p:nvSpPr>
        <p:spPr>
          <a:xfrm>
            <a:off x="2567162" y="3954953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14F2C903-6F13-4696-8C55-95CC2BF89E6A}"/>
              </a:ext>
            </a:extLst>
          </p:cNvPr>
          <p:cNvSpPr/>
          <p:nvPr/>
        </p:nvSpPr>
        <p:spPr>
          <a:xfrm>
            <a:off x="3175279" y="373928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9721FAA6-C979-4B8E-8E6F-04606DAADD14}"/>
              </a:ext>
            </a:extLst>
          </p:cNvPr>
          <p:cNvSpPr/>
          <p:nvPr/>
        </p:nvSpPr>
        <p:spPr>
          <a:xfrm>
            <a:off x="3182972" y="396039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257B9FBB-876F-4F59-81A4-E12BA297328D}"/>
              </a:ext>
            </a:extLst>
          </p:cNvPr>
          <p:cNvSpPr/>
          <p:nvPr/>
        </p:nvSpPr>
        <p:spPr>
          <a:xfrm>
            <a:off x="3781255" y="373928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...</a:t>
            </a:r>
            <a:endParaRPr lang="zh-TW" altLang="en-US" sz="14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F5E9E5D9-59F5-4F60-B27A-A711C9E24EE1}"/>
              </a:ext>
            </a:extLst>
          </p:cNvPr>
          <p:cNvSpPr/>
          <p:nvPr/>
        </p:nvSpPr>
        <p:spPr>
          <a:xfrm>
            <a:off x="3793142" y="3958599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352A3A1-22E7-4E64-BB28-257A0E1EBE6C}"/>
              </a:ext>
            </a:extLst>
          </p:cNvPr>
          <p:cNvSpPr/>
          <p:nvPr/>
        </p:nvSpPr>
        <p:spPr>
          <a:xfrm>
            <a:off x="4390784" y="374484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37</a:t>
            </a:r>
            <a:endParaRPr lang="zh-TW" altLang="en-US" sz="1400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56B31C75-0A72-4F5C-B3F1-A57FD4A3E00D}"/>
              </a:ext>
            </a:extLst>
          </p:cNvPr>
          <p:cNvSpPr/>
          <p:nvPr/>
        </p:nvSpPr>
        <p:spPr>
          <a:xfrm>
            <a:off x="4402822" y="3958599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手繪多邊形: 圖案 66">
            <a:extLst>
              <a:ext uri="{FF2B5EF4-FFF2-40B4-BE49-F238E27FC236}">
                <a16:creationId xmlns:a16="http://schemas.microsoft.com/office/drawing/2014/main" id="{4D113EF4-C802-4DAD-BA69-7E253C651940}"/>
              </a:ext>
            </a:extLst>
          </p:cNvPr>
          <p:cNvSpPr/>
          <p:nvPr/>
        </p:nvSpPr>
        <p:spPr>
          <a:xfrm>
            <a:off x="3889443" y="3934090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…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FB471791-536A-420D-9BB8-E9B689E52120}"/>
              </a:ext>
            </a:extLst>
          </p:cNvPr>
          <p:cNvSpPr/>
          <p:nvPr/>
        </p:nvSpPr>
        <p:spPr>
          <a:xfrm>
            <a:off x="4531896" y="3918318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9" name="手繪多邊形: 圖案 68">
            <a:extLst>
              <a:ext uri="{FF2B5EF4-FFF2-40B4-BE49-F238E27FC236}">
                <a16:creationId xmlns:a16="http://schemas.microsoft.com/office/drawing/2014/main" id="{ED5D2D22-AE98-49FF-8091-32602C16E766}"/>
              </a:ext>
            </a:extLst>
          </p:cNvPr>
          <p:cNvSpPr/>
          <p:nvPr/>
        </p:nvSpPr>
        <p:spPr>
          <a:xfrm>
            <a:off x="2049249" y="3917046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0" name="手繪多邊形: 圖案 69">
            <a:extLst>
              <a:ext uri="{FF2B5EF4-FFF2-40B4-BE49-F238E27FC236}">
                <a16:creationId xmlns:a16="http://schemas.microsoft.com/office/drawing/2014/main" id="{13A22389-8538-4211-A31B-4427C6078F06}"/>
              </a:ext>
            </a:extLst>
          </p:cNvPr>
          <p:cNvSpPr/>
          <p:nvPr/>
        </p:nvSpPr>
        <p:spPr>
          <a:xfrm>
            <a:off x="2753905" y="391486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C3568152-6F44-4514-801E-CCB2D0DED763}"/>
              </a:ext>
            </a:extLst>
          </p:cNvPr>
          <p:cNvSpPr/>
          <p:nvPr/>
        </p:nvSpPr>
        <p:spPr>
          <a:xfrm>
            <a:off x="3287160" y="391486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AA093B14-A9FA-4B08-A01E-A622DADAED5B}"/>
              </a:ext>
            </a:extLst>
          </p:cNvPr>
          <p:cNvSpPr/>
          <p:nvPr/>
        </p:nvSpPr>
        <p:spPr>
          <a:xfrm>
            <a:off x="4994679" y="375207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38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6E3CB09A-E900-4A51-A10A-1A98872E29B3}"/>
              </a:ext>
            </a:extLst>
          </p:cNvPr>
          <p:cNvSpPr/>
          <p:nvPr/>
        </p:nvSpPr>
        <p:spPr>
          <a:xfrm>
            <a:off x="5006566" y="39713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EECEDB0-8376-4438-AC42-DCDAB26B7EC3}"/>
              </a:ext>
            </a:extLst>
          </p:cNvPr>
          <p:cNvSpPr/>
          <p:nvPr/>
        </p:nvSpPr>
        <p:spPr>
          <a:xfrm>
            <a:off x="5604208" y="3757622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39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A2082B55-BC9E-4090-A357-FA61FC91B83E}"/>
              </a:ext>
            </a:extLst>
          </p:cNvPr>
          <p:cNvSpPr/>
          <p:nvPr/>
        </p:nvSpPr>
        <p:spPr>
          <a:xfrm>
            <a:off x="5616246" y="39713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2C088BD4-00B4-4A1B-901D-BEA41493BDFB}"/>
              </a:ext>
            </a:extLst>
          </p:cNvPr>
          <p:cNvSpPr/>
          <p:nvPr/>
        </p:nvSpPr>
        <p:spPr>
          <a:xfrm>
            <a:off x="5102867" y="3946872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165F2FA9-1BA0-413D-A82C-61D5FCF5110E}"/>
              </a:ext>
            </a:extLst>
          </p:cNvPr>
          <p:cNvSpPr/>
          <p:nvPr/>
        </p:nvSpPr>
        <p:spPr>
          <a:xfrm>
            <a:off x="5745320" y="3931100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80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57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12652"/>
              </p:ext>
            </p:extLst>
          </p:nvPr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B5F8CBF-0BD5-4A35-8D29-10AE22EB3F0E}"/>
              </a:ext>
            </a:extLst>
          </p:cNvPr>
          <p:cNvCxnSpPr>
            <a:cxnSpLocks/>
          </p:cNvCxnSpPr>
          <p:nvPr/>
        </p:nvCxnSpPr>
        <p:spPr>
          <a:xfrm>
            <a:off x="9366880" y="1186004"/>
            <a:ext cx="18192" cy="139208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62;p10">
            <a:extLst>
              <a:ext uri="{FF2B5EF4-FFF2-40B4-BE49-F238E27FC236}">
                <a16:creationId xmlns:a16="http://schemas.microsoft.com/office/drawing/2014/main" id="{35E9CC07-7E41-482F-9A43-67BC0BD98965}"/>
              </a:ext>
            </a:extLst>
          </p:cNvPr>
          <p:cNvSpPr/>
          <p:nvPr/>
        </p:nvSpPr>
        <p:spPr>
          <a:xfrm>
            <a:off x="8575072" y="187098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PyAutoGUI</a:t>
            </a:r>
            <a:endParaRPr lang="en-US" altLang="zh-TW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6782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772A9CC0-1B2D-48E6-8103-B81341643C92}"/>
              </a:ext>
            </a:extLst>
          </p:cNvPr>
          <p:cNvSpPr/>
          <p:nvPr/>
        </p:nvSpPr>
        <p:spPr>
          <a:xfrm>
            <a:off x="525464" y="2383085"/>
            <a:ext cx="1419395" cy="70687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3105168" y="3390901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A0471E2B-D2AC-4CE7-8742-9FE596B1B82B}"/>
              </a:ext>
            </a:extLst>
          </p:cNvPr>
          <p:cNvSpPr/>
          <p:nvPr/>
        </p:nvSpPr>
        <p:spPr>
          <a:xfrm>
            <a:off x="3105168" y="391978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52683C66-AA96-465E-9129-4079712582DD}"/>
              </a:ext>
            </a:extLst>
          </p:cNvPr>
          <p:cNvSpPr/>
          <p:nvPr/>
        </p:nvSpPr>
        <p:spPr>
          <a:xfrm>
            <a:off x="3002480" y="4406283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4" name="圖形 3" descr="游標 以實心填滿">
            <a:extLst>
              <a:ext uri="{FF2B5EF4-FFF2-40B4-BE49-F238E27FC236}">
                <a16:creationId xmlns:a16="http://schemas.microsoft.com/office/drawing/2014/main" id="{67ADEC65-22D1-4FCC-85D6-31C8979A18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6732" y="3927948"/>
            <a:ext cx="447074" cy="447074"/>
          </a:xfrm>
          <a:prstGeom prst="rect">
            <a:avLst/>
          </a:prstGeom>
        </p:spPr>
      </p:pic>
      <p:pic>
        <p:nvPicPr>
          <p:cNvPr id="7" name="圖形 6" descr="鍵盤 以實心填滿">
            <a:extLst>
              <a:ext uri="{FF2B5EF4-FFF2-40B4-BE49-F238E27FC236}">
                <a16:creationId xmlns:a16="http://schemas.microsoft.com/office/drawing/2014/main" id="{F56EC332-1FA5-4542-A34D-2DBDA8661F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55397" y="4445711"/>
            <a:ext cx="447073" cy="447073"/>
          </a:xfrm>
          <a:prstGeom prst="rect">
            <a:avLst/>
          </a:prstGeom>
        </p:spPr>
      </p:pic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81619" y="3412091"/>
            <a:ext cx="448321" cy="448321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1C750DA-A6F6-4E2D-8C7A-80E009CE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882D09C0-C2E2-4E78-A32E-1A90BAA6741A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FB47CC85-AD83-484B-BD8B-B34729086AB4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B68C367E-CCE4-4805-94AA-719A90733E75}"/>
              </a:ext>
            </a:extLst>
          </p:cNvPr>
          <p:cNvSpPr/>
          <p:nvPr/>
        </p:nvSpPr>
        <p:spPr>
          <a:xfrm>
            <a:off x="1235161" y="6188151"/>
            <a:ext cx="5499650" cy="33639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600" kern="1200" dirty="0">
                <a:solidFill>
                  <a:schemeClr val="bg1"/>
                </a:solidFill>
              </a:rPr>
              <a:t>With a different mode, same gesture might have different function</a:t>
            </a:r>
            <a:endParaRPr lang="zh-TW" altLang="en-US" sz="16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5BFE2-AD39-447E-B2D4-2076D24C8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794336"/>
            <a:ext cx="5319433" cy="19222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altLang="zh-TW" b="1" dirty="0"/>
              <a:t>How about replacing partial PC function with </a:t>
            </a:r>
            <a:r>
              <a:rPr lang="en-US" altLang="zh-TW" sz="9800" b="1" dirty="0"/>
              <a:t>bare hands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66"/>
            <a:ext cx="5393770" cy="6374535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7373"/>
            <a:ext cx="5229863" cy="6210629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8355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薄荷綠工作區與膝上型電腦、咖啡、筆記本、筆、眼鏡和滑鼠的俯視圖">
            <a:extLst>
              <a:ext uri="{FF2B5EF4-FFF2-40B4-BE49-F238E27FC236}">
                <a16:creationId xmlns:a16="http://schemas.microsoft.com/office/drawing/2014/main" id="{9E0F9FF5-AAB2-49B8-AC2A-5273831079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8" b="-1"/>
          <a:stretch/>
        </p:blipFill>
        <p:spPr>
          <a:xfrm>
            <a:off x="6445913" y="266004"/>
            <a:ext cx="2124076" cy="1518154"/>
          </a:xfrm>
          <a:prstGeom prst="rect">
            <a:avLst/>
          </a:prstGeom>
        </p:spPr>
      </p:pic>
      <p:pic>
        <p:nvPicPr>
          <p:cNvPr id="7" name="圖片 6" descr="一張含有 手套 的圖片&#10;&#10;自動產生的描述">
            <a:extLst>
              <a:ext uri="{FF2B5EF4-FFF2-40B4-BE49-F238E27FC236}">
                <a16:creationId xmlns:a16="http://schemas.microsoft.com/office/drawing/2014/main" id="{CC281B5C-53DA-4040-BD0B-F7ABEFE061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r="6608" b="-3"/>
          <a:stretch/>
        </p:blipFill>
        <p:spPr>
          <a:xfrm>
            <a:off x="314326" y="2551890"/>
            <a:ext cx="3722836" cy="26733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9E0E6C-B2C5-47C5-B5AB-08884527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496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585702" y="2271216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6059" y="2269971"/>
            <a:ext cx="448321" cy="448321"/>
          </a:xfrm>
          <a:prstGeom prst="rect">
            <a:avLst/>
          </a:prstGeom>
        </p:spPr>
      </p:pic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362946" y="3764229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A65807C8-7FF1-40F9-8621-58357C779720}"/>
              </a:ext>
            </a:extLst>
          </p:cNvPr>
          <p:cNvSpPr/>
          <p:nvPr/>
        </p:nvSpPr>
        <p:spPr>
          <a:xfrm>
            <a:off x="2474888" y="3518955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2474888" y="4062962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2474888" y="4639394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693736" y="2270593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B3F558C-4424-4A23-A299-AFA31B9CAD4D}"/>
              </a:ext>
            </a:extLst>
          </p:cNvPr>
          <p:cNvCxnSpPr/>
          <p:nvPr/>
        </p:nvCxnSpPr>
        <p:spPr>
          <a:xfrm>
            <a:off x="4442460" y="384314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444246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4442460" y="4943145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A0C3B17D-83DB-43C4-914C-89C43FA266D2}"/>
              </a:ext>
            </a:extLst>
          </p:cNvPr>
          <p:cNvSpPr/>
          <p:nvPr/>
        </p:nvSpPr>
        <p:spPr>
          <a:xfrm>
            <a:off x="5484184" y="4678683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5465772" y="3597535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E88C9AD1-90C9-4A70-835F-F3843CA795C8}"/>
              </a:ext>
            </a:extLst>
          </p:cNvPr>
          <p:cNvSpPr/>
          <p:nvPr/>
        </p:nvSpPr>
        <p:spPr>
          <a:xfrm>
            <a:off x="5484184" y="4138109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F666BBB-B806-4667-BA08-A01473ED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32" name="矩形 31" descr="Bar chart">
            <a:extLst>
              <a:ext uri="{FF2B5EF4-FFF2-40B4-BE49-F238E27FC236}">
                <a16:creationId xmlns:a16="http://schemas.microsoft.com/office/drawing/2014/main" id="{664BE44F-35EF-4954-9C99-F3221E4563CA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CA12580B-4008-437D-9DED-D78B299B192D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72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F63C940F-5D8D-4E7A-A84D-949ACE739EFD}"/>
              </a:ext>
            </a:extLst>
          </p:cNvPr>
          <p:cNvSpPr/>
          <p:nvPr/>
        </p:nvSpPr>
        <p:spPr>
          <a:xfrm>
            <a:off x="634076" y="2961922"/>
            <a:ext cx="5691309" cy="3139972"/>
          </a:xfrm>
          <a:prstGeom prst="roundRect">
            <a:avLst>
              <a:gd name="adj" fmla="val 6625"/>
            </a:avLst>
          </a:prstGeom>
          <a:solidFill>
            <a:schemeClr val="accent3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585702" y="2271216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6059" y="2269971"/>
            <a:ext cx="448321" cy="448321"/>
          </a:xfrm>
          <a:prstGeom prst="rect">
            <a:avLst/>
          </a:prstGeom>
        </p:spPr>
      </p:pic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-6653444" y="3757538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-5500010" y="4346996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A65807C8-7FF1-40F9-8621-58357C779720}"/>
              </a:ext>
            </a:extLst>
          </p:cNvPr>
          <p:cNvSpPr/>
          <p:nvPr/>
        </p:nvSpPr>
        <p:spPr>
          <a:xfrm>
            <a:off x="-4541502" y="3512264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-4541502" y="4056271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-4541502" y="4632703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693736" y="2270593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B3F558C-4424-4A23-A299-AFA31B9CAD4D}"/>
              </a:ext>
            </a:extLst>
          </p:cNvPr>
          <p:cNvCxnSpPr/>
          <p:nvPr/>
        </p:nvCxnSpPr>
        <p:spPr>
          <a:xfrm>
            <a:off x="-2573930" y="3836456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-2573930" y="4346996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-2573930" y="4936454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A0C3B17D-83DB-43C4-914C-89C43FA266D2}"/>
              </a:ext>
            </a:extLst>
          </p:cNvPr>
          <p:cNvSpPr/>
          <p:nvPr/>
        </p:nvSpPr>
        <p:spPr>
          <a:xfrm>
            <a:off x="-1532206" y="4671992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Most common label3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966541" y="3240268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E88C9AD1-90C9-4A70-835F-F3843CA795C8}"/>
              </a:ext>
            </a:extLst>
          </p:cNvPr>
          <p:cNvSpPr/>
          <p:nvPr/>
        </p:nvSpPr>
        <p:spPr>
          <a:xfrm>
            <a:off x="-1532206" y="4131418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Most common label2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D76E34E-935B-4564-9BF4-7FD1EA7AA382}"/>
              </a:ext>
            </a:extLst>
          </p:cNvPr>
          <p:cNvCxnSpPr>
            <a:cxnSpLocks/>
          </p:cNvCxnSpPr>
          <p:nvPr/>
        </p:nvCxnSpPr>
        <p:spPr>
          <a:xfrm>
            <a:off x="2089881" y="3757538"/>
            <a:ext cx="448538" cy="4815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菱形 44">
            <a:extLst>
              <a:ext uri="{FF2B5EF4-FFF2-40B4-BE49-F238E27FC236}">
                <a16:creationId xmlns:a16="http://schemas.microsoft.com/office/drawing/2014/main" id="{35977116-3BC0-4694-8A9B-7D7E236CD3D8}"/>
              </a:ext>
            </a:extLst>
          </p:cNvPr>
          <p:cNvSpPr/>
          <p:nvPr/>
        </p:nvSpPr>
        <p:spPr>
          <a:xfrm>
            <a:off x="1858152" y="4183459"/>
            <a:ext cx="2131738" cy="77306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414141"/>
                </a:solidFill>
              </a:rPr>
              <a:t>Is label  six?</a:t>
            </a:r>
            <a:endParaRPr lang="zh-TW" altLang="en-US" sz="2000" dirty="0">
              <a:solidFill>
                <a:srgbClr val="414141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9062406-AA8A-4FBF-83D9-5949A0EC8F86}"/>
              </a:ext>
            </a:extLst>
          </p:cNvPr>
          <p:cNvCxnSpPr>
            <a:cxnSpLocks/>
          </p:cNvCxnSpPr>
          <p:nvPr/>
        </p:nvCxnSpPr>
        <p:spPr>
          <a:xfrm flipV="1">
            <a:off x="3628058" y="3951771"/>
            <a:ext cx="920031" cy="3952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42F903C8-B2AB-402E-9ECC-EBFAA7BFC32E}"/>
              </a:ext>
            </a:extLst>
          </p:cNvPr>
          <p:cNvSpPr/>
          <p:nvPr/>
        </p:nvSpPr>
        <p:spPr>
          <a:xfrm>
            <a:off x="4651240" y="3617301"/>
            <a:ext cx="121837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Do nothing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0E260E05-B346-4737-A1C5-0C8D067C4EBE}"/>
              </a:ext>
            </a:extLst>
          </p:cNvPr>
          <p:cNvCxnSpPr>
            <a:cxnSpLocks/>
          </p:cNvCxnSpPr>
          <p:nvPr/>
        </p:nvCxnSpPr>
        <p:spPr>
          <a:xfrm>
            <a:off x="3568025" y="4776297"/>
            <a:ext cx="980064" cy="47897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86EADF5D-FBE3-485D-887A-3E32A9553211}"/>
              </a:ext>
            </a:extLst>
          </p:cNvPr>
          <p:cNvSpPr/>
          <p:nvPr/>
        </p:nvSpPr>
        <p:spPr>
          <a:xfrm>
            <a:off x="4650850" y="5003058"/>
            <a:ext cx="122201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B3D8B5D-C0BD-44CF-9430-9F35C11030A2}"/>
              </a:ext>
            </a:extLst>
          </p:cNvPr>
          <p:cNvSpPr txBox="1"/>
          <p:nvPr/>
        </p:nvSpPr>
        <p:spPr>
          <a:xfrm>
            <a:off x="723028" y="5578674"/>
            <a:ext cx="5532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Sleep mode (auto turn on in 10 sec)</a:t>
            </a:r>
            <a:endParaRPr lang="zh-TW" altLang="en-US" sz="2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80646BB-D5DE-413E-BD80-D53D5B3288CD}"/>
              </a:ext>
            </a:extLst>
          </p:cNvPr>
          <p:cNvSpPr txBox="1"/>
          <p:nvPr/>
        </p:nvSpPr>
        <p:spPr>
          <a:xfrm>
            <a:off x="3642615" y="4910993"/>
            <a:ext cx="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Yes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E6336AF-3969-4D36-B546-26D49B3324D2}"/>
              </a:ext>
            </a:extLst>
          </p:cNvPr>
          <p:cNvSpPr txBox="1"/>
          <p:nvPr/>
        </p:nvSpPr>
        <p:spPr>
          <a:xfrm>
            <a:off x="3735545" y="3797882"/>
            <a:ext cx="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43A973A-6CBF-4BAC-8C33-926CAB0F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D9C3B434-1321-4E0B-A9EA-4BD07D6FC18C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1C861769-216C-4922-BB40-24851265D779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58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585702" y="2271216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6059" y="2269971"/>
            <a:ext cx="448321" cy="448321"/>
          </a:xfrm>
          <a:prstGeom prst="rect">
            <a:avLst/>
          </a:prstGeom>
        </p:spPr>
      </p:pic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693736" y="2270593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43A973A-6CBF-4BAC-8C33-926CAB0F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D9C3B434-1321-4E0B-A9EA-4BD07D6FC18C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1C861769-216C-4922-BB40-24851265D779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FCB1C5C-1201-427D-838C-13EB9288BC7C}"/>
              </a:ext>
            </a:extLst>
          </p:cNvPr>
          <p:cNvCxnSpPr>
            <a:cxnSpLocks/>
          </p:cNvCxnSpPr>
          <p:nvPr/>
        </p:nvCxnSpPr>
        <p:spPr>
          <a:xfrm>
            <a:off x="3329827" y="4140332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479076F6-F072-442C-9B7D-1D898AE91030}"/>
              </a:ext>
            </a:extLst>
          </p:cNvPr>
          <p:cNvSpPr/>
          <p:nvPr/>
        </p:nvSpPr>
        <p:spPr>
          <a:xfrm>
            <a:off x="3888598" y="3871641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Google Shape;91;p1">
            <a:extLst>
              <a:ext uri="{FF2B5EF4-FFF2-40B4-BE49-F238E27FC236}">
                <a16:creationId xmlns:a16="http://schemas.microsoft.com/office/drawing/2014/main" id="{93299444-D1B5-4255-A4F4-104A13E36347}"/>
              </a:ext>
            </a:extLst>
          </p:cNvPr>
          <p:cNvPicPr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537242" y="3629474"/>
            <a:ext cx="687706" cy="1021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15827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362946" y="3764229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A65807C8-7FF1-40F9-8621-58357C779720}"/>
              </a:ext>
            </a:extLst>
          </p:cNvPr>
          <p:cNvSpPr/>
          <p:nvPr/>
        </p:nvSpPr>
        <p:spPr>
          <a:xfrm>
            <a:off x="2474888" y="3518955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2474888" y="4062962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2474888" y="4639394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850342" y="2276736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B3F558C-4424-4A23-A299-AFA31B9CAD4D}"/>
              </a:ext>
            </a:extLst>
          </p:cNvPr>
          <p:cNvCxnSpPr/>
          <p:nvPr/>
        </p:nvCxnSpPr>
        <p:spPr>
          <a:xfrm>
            <a:off x="4442460" y="384314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444246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4442460" y="4943145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A0C3B17D-83DB-43C4-914C-89C43FA266D2}"/>
              </a:ext>
            </a:extLst>
          </p:cNvPr>
          <p:cNvSpPr/>
          <p:nvPr/>
        </p:nvSpPr>
        <p:spPr>
          <a:xfrm>
            <a:off x="5484184" y="4678683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5465772" y="3597535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E88C9AD1-90C9-4A70-835F-F3843CA795C8}"/>
              </a:ext>
            </a:extLst>
          </p:cNvPr>
          <p:cNvSpPr/>
          <p:nvPr/>
        </p:nvSpPr>
        <p:spPr>
          <a:xfrm>
            <a:off x="5484184" y="4138109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F286886D-06A4-44B6-8B4A-342CE57FA502}"/>
              </a:ext>
            </a:extLst>
          </p:cNvPr>
          <p:cNvSpPr/>
          <p:nvPr/>
        </p:nvSpPr>
        <p:spPr>
          <a:xfrm>
            <a:off x="585702" y="226857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1" name="圖形 30" descr="游標 以實心填滿">
            <a:extLst>
              <a:ext uri="{FF2B5EF4-FFF2-40B4-BE49-F238E27FC236}">
                <a16:creationId xmlns:a16="http://schemas.microsoft.com/office/drawing/2014/main" id="{BB067AE6-1ED2-414B-AC71-5E35880589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66" y="2276738"/>
            <a:ext cx="447074" cy="44707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5D031F-712B-4D57-9A05-36769D3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32" name="矩形 31" descr="Bar chart">
            <a:extLst>
              <a:ext uri="{FF2B5EF4-FFF2-40B4-BE49-F238E27FC236}">
                <a16:creationId xmlns:a16="http://schemas.microsoft.com/office/drawing/2014/main" id="{B6605F1C-BE07-4F9F-A05D-0A59693C6836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B68B8379-00AC-4A12-B76F-8A89F0D1E21B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747506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-6572275" y="3652381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-5418841" y="4241839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A65807C8-7FF1-40F9-8621-58357C779720}"/>
              </a:ext>
            </a:extLst>
          </p:cNvPr>
          <p:cNvSpPr/>
          <p:nvPr/>
        </p:nvSpPr>
        <p:spPr>
          <a:xfrm>
            <a:off x="-4460333" y="3407107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-4460333" y="3951114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-4460333" y="4527546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850342" y="2276736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B3F558C-4424-4A23-A299-AFA31B9CAD4D}"/>
              </a:ext>
            </a:extLst>
          </p:cNvPr>
          <p:cNvCxnSpPr/>
          <p:nvPr/>
        </p:nvCxnSpPr>
        <p:spPr>
          <a:xfrm>
            <a:off x="-2492761" y="3731299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-2492761" y="4241839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-2492761" y="483129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A0C3B17D-83DB-43C4-914C-89C43FA266D2}"/>
              </a:ext>
            </a:extLst>
          </p:cNvPr>
          <p:cNvSpPr/>
          <p:nvPr/>
        </p:nvSpPr>
        <p:spPr>
          <a:xfrm>
            <a:off x="-1451037" y="4566835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Most common label3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741AF64-5835-448C-A8F4-0C7647E2F4C3}"/>
              </a:ext>
            </a:extLst>
          </p:cNvPr>
          <p:cNvSpPr/>
          <p:nvPr/>
        </p:nvSpPr>
        <p:spPr>
          <a:xfrm>
            <a:off x="429653" y="2798693"/>
            <a:ext cx="7064656" cy="3279493"/>
          </a:xfrm>
          <a:prstGeom prst="roundRect">
            <a:avLst>
              <a:gd name="adj" fmla="val 6625"/>
            </a:avLst>
          </a:prstGeom>
          <a:solidFill>
            <a:schemeClr val="accent3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1571868" y="2887223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E88C9AD1-90C9-4A70-835F-F3843CA795C8}"/>
              </a:ext>
            </a:extLst>
          </p:cNvPr>
          <p:cNvSpPr/>
          <p:nvPr/>
        </p:nvSpPr>
        <p:spPr>
          <a:xfrm>
            <a:off x="4802996" y="2905950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F286886D-06A4-44B6-8B4A-342CE57FA502}"/>
              </a:ext>
            </a:extLst>
          </p:cNvPr>
          <p:cNvSpPr/>
          <p:nvPr/>
        </p:nvSpPr>
        <p:spPr>
          <a:xfrm>
            <a:off x="585702" y="226857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1" name="圖形 30" descr="游標 以實心填滿">
            <a:extLst>
              <a:ext uri="{FF2B5EF4-FFF2-40B4-BE49-F238E27FC236}">
                <a16:creationId xmlns:a16="http://schemas.microsoft.com/office/drawing/2014/main" id="{BB067AE6-1ED2-414B-AC71-5E35880589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66" y="2276738"/>
            <a:ext cx="447074" cy="447074"/>
          </a:xfrm>
          <a:prstGeom prst="rect">
            <a:avLst/>
          </a:prstGeom>
        </p:spPr>
      </p:pic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75567F6-616F-40E3-A4E8-1F974B14F13F}"/>
              </a:ext>
            </a:extLst>
          </p:cNvPr>
          <p:cNvCxnSpPr>
            <a:cxnSpLocks/>
          </p:cNvCxnSpPr>
          <p:nvPr/>
        </p:nvCxnSpPr>
        <p:spPr>
          <a:xfrm>
            <a:off x="2242660" y="3449797"/>
            <a:ext cx="0" cy="19292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菱形 35">
            <a:extLst>
              <a:ext uri="{FF2B5EF4-FFF2-40B4-BE49-F238E27FC236}">
                <a16:creationId xmlns:a16="http://schemas.microsoft.com/office/drawing/2014/main" id="{F6968D47-0157-466F-9821-B293AEFE763A}"/>
              </a:ext>
            </a:extLst>
          </p:cNvPr>
          <p:cNvSpPr/>
          <p:nvPr/>
        </p:nvSpPr>
        <p:spPr>
          <a:xfrm>
            <a:off x="4696265" y="3900743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sp>
        <p:nvSpPr>
          <p:cNvPr id="38" name="菱形 37">
            <a:extLst>
              <a:ext uri="{FF2B5EF4-FFF2-40B4-BE49-F238E27FC236}">
                <a16:creationId xmlns:a16="http://schemas.microsoft.com/office/drawing/2014/main" id="{89D4BD49-5071-41AF-9BE7-CA6AC465A8E7}"/>
              </a:ext>
            </a:extLst>
          </p:cNvPr>
          <p:cNvSpPr/>
          <p:nvPr/>
        </p:nvSpPr>
        <p:spPr>
          <a:xfrm>
            <a:off x="1500097" y="3675738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EBEC67CF-79BC-456C-9E48-6AA0BDBD0181}"/>
              </a:ext>
            </a:extLst>
          </p:cNvPr>
          <p:cNvCxnSpPr>
            <a:cxnSpLocks/>
          </p:cNvCxnSpPr>
          <p:nvPr/>
        </p:nvCxnSpPr>
        <p:spPr>
          <a:xfrm>
            <a:off x="5434332" y="3529748"/>
            <a:ext cx="4496" cy="310649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6027CF5-F9CD-4442-B8A5-42D689CECA43}"/>
              </a:ext>
            </a:extLst>
          </p:cNvPr>
          <p:cNvSpPr/>
          <p:nvPr/>
        </p:nvSpPr>
        <p:spPr>
          <a:xfrm>
            <a:off x="6421980" y="5460516"/>
            <a:ext cx="972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Control mouse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34ADE601-5DB0-4D42-A22A-9167F48FB975}"/>
              </a:ext>
            </a:extLst>
          </p:cNvPr>
          <p:cNvSpPr/>
          <p:nvPr/>
        </p:nvSpPr>
        <p:spPr>
          <a:xfrm>
            <a:off x="5439232" y="5466447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Click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CCE414D-73C0-4456-B27C-57840A410817}"/>
              </a:ext>
            </a:extLst>
          </p:cNvPr>
          <p:cNvSpPr/>
          <p:nvPr/>
        </p:nvSpPr>
        <p:spPr>
          <a:xfrm>
            <a:off x="3473738" y="5458046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DoubleClick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43364D25-79D8-4C52-8315-60FA911F9EA9}"/>
              </a:ext>
            </a:extLst>
          </p:cNvPr>
          <p:cNvSpPr/>
          <p:nvPr/>
        </p:nvSpPr>
        <p:spPr>
          <a:xfrm>
            <a:off x="4456485" y="5474848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5B47997-DB6D-455B-982F-01B0FD7F2D85}"/>
              </a:ext>
            </a:extLst>
          </p:cNvPr>
          <p:cNvSpPr/>
          <p:nvPr/>
        </p:nvSpPr>
        <p:spPr>
          <a:xfrm>
            <a:off x="2490991" y="5452115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Last page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8F881E3B-F283-4956-9519-2BE82C199856}"/>
              </a:ext>
            </a:extLst>
          </p:cNvPr>
          <p:cNvCxnSpPr>
            <a:cxnSpLocks/>
          </p:cNvCxnSpPr>
          <p:nvPr/>
        </p:nvCxnSpPr>
        <p:spPr>
          <a:xfrm flipH="1">
            <a:off x="1071280" y="4278604"/>
            <a:ext cx="1170152" cy="105718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B1BFEA9F-119D-46E1-91B7-706EE4FA9170}"/>
              </a:ext>
            </a:extLst>
          </p:cNvPr>
          <p:cNvSpPr txBox="1"/>
          <p:nvPr/>
        </p:nvSpPr>
        <p:spPr>
          <a:xfrm rot="69558">
            <a:off x="742710" y="4866600"/>
            <a:ext cx="82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Good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3FB6E2FF-E7F4-4A55-BD01-8D0015B1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88" name="矩形 87" descr="Bar chart">
            <a:extLst>
              <a:ext uri="{FF2B5EF4-FFF2-40B4-BE49-F238E27FC236}">
                <a16:creationId xmlns:a16="http://schemas.microsoft.com/office/drawing/2014/main" id="{96DBDA65-E7C6-4FA0-96DF-F0D705B8DB2E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4CF3E221-E760-4855-AB1E-9FAF6E3CBF1C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40F5F187-F39D-43BE-8B6D-D9573A3AB67E}"/>
              </a:ext>
            </a:extLst>
          </p:cNvPr>
          <p:cNvCxnSpPr>
            <a:cxnSpLocks/>
          </p:cNvCxnSpPr>
          <p:nvPr/>
        </p:nvCxnSpPr>
        <p:spPr>
          <a:xfrm flipH="1">
            <a:off x="2110130" y="4278604"/>
            <a:ext cx="135679" cy="1111315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944A5A46-E2F0-40DF-80F6-EC69CC41E5ED}"/>
              </a:ext>
            </a:extLst>
          </p:cNvPr>
          <p:cNvCxnSpPr>
            <a:cxnSpLocks/>
          </p:cNvCxnSpPr>
          <p:nvPr/>
        </p:nvCxnSpPr>
        <p:spPr>
          <a:xfrm>
            <a:off x="2259996" y="4268823"/>
            <a:ext cx="735295" cy="112109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139CC2B9-78DA-4189-9DD4-C2F93CD7FA46}"/>
              </a:ext>
            </a:extLst>
          </p:cNvPr>
          <p:cNvSpPr/>
          <p:nvPr/>
        </p:nvSpPr>
        <p:spPr>
          <a:xfrm>
            <a:off x="1508244" y="5447530"/>
            <a:ext cx="972000" cy="587152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252AF045-77DC-4B33-BCA1-BF596C6FF123}"/>
              </a:ext>
            </a:extLst>
          </p:cNvPr>
          <p:cNvSpPr/>
          <p:nvPr/>
        </p:nvSpPr>
        <p:spPr>
          <a:xfrm>
            <a:off x="525497" y="5449822"/>
            <a:ext cx="972000" cy="587153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363BAE79-6803-4AAD-A45F-63F7F1736545}"/>
              </a:ext>
            </a:extLst>
          </p:cNvPr>
          <p:cNvCxnSpPr>
            <a:cxnSpLocks/>
          </p:cNvCxnSpPr>
          <p:nvPr/>
        </p:nvCxnSpPr>
        <p:spPr>
          <a:xfrm>
            <a:off x="5437322" y="4474998"/>
            <a:ext cx="1418919" cy="914921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E538657-A9B9-45E0-84F8-089E48812871}"/>
              </a:ext>
            </a:extLst>
          </p:cNvPr>
          <p:cNvCxnSpPr>
            <a:cxnSpLocks/>
          </p:cNvCxnSpPr>
          <p:nvPr/>
        </p:nvCxnSpPr>
        <p:spPr>
          <a:xfrm>
            <a:off x="5423760" y="4474998"/>
            <a:ext cx="478643" cy="964529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550AA5C2-5E19-4774-8426-F99108D49B1D}"/>
              </a:ext>
            </a:extLst>
          </p:cNvPr>
          <p:cNvCxnSpPr>
            <a:cxnSpLocks/>
          </p:cNvCxnSpPr>
          <p:nvPr/>
        </p:nvCxnSpPr>
        <p:spPr>
          <a:xfrm flipH="1">
            <a:off x="4920991" y="4464623"/>
            <a:ext cx="502769" cy="92529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67BA1C69-7192-43AA-B8C4-6ADC09AAD5DF}"/>
              </a:ext>
            </a:extLst>
          </p:cNvPr>
          <p:cNvCxnSpPr>
            <a:cxnSpLocks/>
          </p:cNvCxnSpPr>
          <p:nvPr/>
        </p:nvCxnSpPr>
        <p:spPr>
          <a:xfrm flipH="1">
            <a:off x="4021129" y="4466944"/>
            <a:ext cx="1394327" cy="949895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C825A9BD-9E44-480E-88E0-6662DBF750B5}"/>
              </a:ext>
            </a:extLst>
          </p:cNvPr>
          <p:cNvSpPr txBox="1"/>
          <p:nvPr/>
        </p:nvSpPr>
        <p:spPr>
          <a:xfrm rot="69558">
            <a:off x="1778653" y="4853815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</a:t>
            </a: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21352BF-C8D6-4E54-8764-FA137E40B1C8}"/>
              </a:ext>
            </a:extLst>
          </p:cNvPr>
          <p:cNvSpPr txBox="1"/>
          <p:nvPr/>
        </p:nvSpPr>
        <p:spPr>
          <a:xfrm rot="69558">
            <a:off x="2577921" y="4853016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OK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DB56EDE4-CC96-4B9D-888B-940F8416AD1C}"/>
              </a:ext>
            </a:extLst>
          </p:cNvPr>
          <p:cNvSpPr txBox="1"/>
          <p:nvPr/>
        </p:nvSpPr>
        <p:spPr>
          <a:xfrm rot="69558">
            <a:off x="4195645" y="4789757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Close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741EAD2-A6C1-4B33-905A-BD1EF0EEAE66}"/>
              </a:ext>
            </a:extLst>
          </p:cNvPr>
          <p:cNvSpPr txBox="1"/>
          <p:nvPr/>
        </p:nvSpPr>
        <p:spPr>
          <a:xfrm rot="69558">
            <a:off x="4911529" y="4786408"/>
            <a:ext cx="4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Six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2F51A12C-57D5-4988-B0D7-11EDCAA70689}"/>
              </a:ext>
            </a:extLst>
          </p:cNvPr>
          <p:cNvSpPr txBox="1"/>
          <p:nvPr/>
        </p:nvSpPr>
        <p:spPr>
          <a:xfrm rot="69558">
            <a:off x="5356796" y="4789757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Scissor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A9AD0B73-6B5E-4E17-881A-71FB2AC799DA}"/>
              </a:ext>
            </a:extLst>
          </p:cNvPr>
          <p:cNvSpPr txBox="1"/>
          <p:nvPr/>
        </p:nvSpPr>
        <p:spPr>
          <a:xfrm rot="69558">
            <a:off x="6035750" y="4808776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4063643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850342" y="2276736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B3F558C-4424-4A23-A299-AFA31B9CAD4D}"/>
              </a:ext>
            </a:extLst>
          </p:cNvPr>
          <p:cNvCxnSpPr>
            <a:cxnSpLocks/>
          </p:cNvCxnSpPr>
          <p:nvPr/>
        </p:nvCxnSpPr>
        <p:spPr>
          <a:xfrm>
            <a:off x="1514497" y="3448661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F286886D-06A4-44B6-8B4A-342CE57FA502}"/>
              </a:ext>
            </a:extLst>
          </p:cNvPr>
          <p:cNvSpPr/>
          <p:nvPr/>
        </p:nvSpPr>
        <p:spPr>
          <a:xfrm>
            <a:off x="585702" y="226857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1" name="圖形 30" descr="游標 以實心填滿">
            <a:extLst>
              <a:ext uri="{FF2B5EF4-FFF2-40B4-BE49-F238E27FC236}">
                <a16:creationId xmlns:a16="http://schemas.microsoft.com/office/drawing/2014/main" id="{BB067AE6-1ED2-414B-AC71-5E35880589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66" y="2276738"/>
            <a:ext cx="447074" cy="447074"/>
          </a:xfrm>
          <a:prstGeom prst="rect">
            <a:avLst/>
          </a:prstGeom>
        </p:spPr>
      </p:pic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6027CF5-F9CD-4442-B8A5-42D689CECA43}"/>
              </a:ext>
            </a:extLst>
          </p:cNvPr>
          <p:cNvSpPr/>
          <p:nvPr/>
        </p:nvSpPr>
        <p:spPr>
          <a:xfrm>
            <a:off x="2073268" y="3179970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Control mouse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3FB6E2FF-E7F4-4A55-BD01-8D0015B1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88" name="矩形 87" descr="Bar chart">
            <a:extLst>
              <a:ext uri="{FF2B5EF4-FFF2-40B4-BE49-F238E27FC236}">
                <a16:creationId xmlns:a16="http://schemas.microsoft.com/office/drawing/2014/main" id="{96DBDA65-E7C6-4FA0-96DF-F0D705B8DB2E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4CF3E221-E760-4855-AB1E-9FAF6E3CBF1C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pic>
        <p:nvPicPr>
          <p:cNvPr id="90" name="Google Shape;89;p1">
            <a:extLst>
              <a:ext uri="{FF2B5EF4-FFF2-40B4-BE49-F238E27FC236}">
                <a16:creationId xmlns:a16="http://schemas.microsoft.com/office/drawing/2014/main" id="{32FC9F7E-90A0-4A16-93D5-FCE06119D8E4}"/>
              </a:ext>
            </a:extLst>
          </p:cNvPr>
          <p:cNvPicPr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4340" y="2945289"/>
            <a:ext cx="687705" cy="1021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EA5541CB-B3DF-4DDF-8EEA-2A0D8E1B4ED8}"/>
              </a:ext>
            </a:extLst>
          </p:cNvPr>
          <p:cNvCxnSpPr>
            <a:cxnSpLocks/>
          </p:cNvCxnSpPr>
          <p:nvPr/>
        </p:nvCxnSpPr>
        <p:spPr>
          <a:xfrm>
            <a:off x="1512818" y="460817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425966A3-2232-4233-AE99-7E9D7BECB3E8}"/>
              </a:ext>
            </a:extLst>
          </p:cNvPr>
          <p:cNvSpPr/>
          <p:nvPr/>
        </p:nvSpPr>
        <p:spPr>
          <a:xfrm>
            <a:off x="2071589" y="433948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Click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B0545BD8-46BD-42BC-8634-F36E71EE0E7B}"/>
              </a:ext>
            </a:extLst>
          </p:cNvPr>
          <p:cNvCxnSpPr>
            <a:cxnSpLocks/>
          </p:cNvCxnSpPr>
          <p:nvPr/>
        </p:nvCxnSpPr>
        <p:spPr>
          <a:xfrm>
            <a:off x="5079060" y="5136746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9A1FE378-44C0-4A2B-855E-558001E563E5}"/>
              </a:ext>
            </a:extLst>
          </p:cNvPr>
          <p:cNvSpPr/>
          <p:nvPr/>
        </p:nvSpPr>
        <p:spPr>
          <a:xfrm>
            <a:off x="5637831" y="4868055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36C65C50-EEEB-430E-BFD0-E0A82778A1DE}"/>
              </a:ext>
            </a:extLst>
          </p:cNvPr>
          <p:cNvCxnSpPr>
            <a:cxnSpLocks/>
          </p:cNvCxnSpPr>
          <p:nvPr/>
        </p:nvCxnSpPr>
        <p:spPr>
          <a:xfrm>
            <a:off x="5079060" y="389314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6D853C24-DDC8-48EE-99B6-908F2B048C0C}"/>
              </a:ext>
            </a:extLst>
          </p:cNvPr>
          <p:cNvSpPr/>
          <p:nvPr/>
        </p:nvSpPr>
        <p:spPr>
          <a:xfrm>
            <a:off x="5637831" y="362445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Last page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EE179A7-3960-4AF4-A1B0-7F5678A2D232}"/>
              </a:ext>
            </a:extLst>
          </p:cNvPr>
          <p:cNvCxnSpPr>
            <a:cxnSpLocks/>
          </p:cNvCxnSpPr>
          <p:nvPr/>
        </p:nvCxnSpPr>
        <p:spPr>
          <a:xfrm>
            <a:off x="5082453" y="2661627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3D777A28-C08E-4CB1-8D1E-07B7531BAB84}"/>
              </a:ext>
            </a:extLst>
          </p:cNvPr>
          <p:cNvSpPr/>
          <p:nvPr/>
        </p:nvSpPr>
        <p:spPr>
          <a:xfrm>
            <a:off x="5641224" y="2392936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Double</a:t>
            </a:r>
          </a:p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click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E3918F3C-A5B9-44F1-AC31-9EE51E1287A3}"/>
              </a:ext>
            </a:extLst>
          </p:cNvPr>
          <p:cNvCxnSpPr>
            <a:cxnSpLocks/>
          </p:cNvCxnSpPr>
          <p:nvPr/>
        </p:nvCxnSpPr>
        <p:spPr>
          <a:xfrm>
            <a:off x="1513249" y="5736829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C2E8FD76-32C6-4691-A32F-B9B526820A11}"/>
              </a:ext>
            </a:extLst>
          </p:cNvPr>
          <p:cNvSpPr/>
          <p:nvPr/>
        </p:nvSpPr>
        <p:spPr>
          <a:xfrm>
            <a:off x="2072020" y="5468138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42B9A4C2-5A94-4B96-8C3D-1C93F2CA8246}"/>
              </a:ext>
            </a:extLst>
          </p:cNvPr>
          <p:cNvCxnSpPr>
            <a:cxnSpLocks/>
          </p:cNvCxnSpPr>
          <p:nvPr/>
        </p:nvCxnSpPr>
        <p:spPr>
          <a:xfrm>
            <a:off x="5079060" y="626291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BE6F2535-ABC0-4009-8F0A-AAEDA0863F41}"/>
              </a:ext>
            </a:extLst>
          </p:cNvPr>
          <p:cNvSpPr/>
          <p:nvPr/>
        </p:nvSpPr>
        <p:spPr>
          <a:xfrm>
            <a:off x="5637831" y="599422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9" name="Google Shape;90;p1">
            <a:extLst>
              <a:ext uri="{FF2B5EF4-FFF2-40B4-BE49-F238E27FC236}">
                <a16:creationId xmlns:a16="http://schemas.microsoft.com/office/drawing/2014/main" id="{A72AED5D-CEAF-46B1-89AC-98BE9DFCACDD}"/>
              </a:ext>
            </a:extLst>
          </p:cNvPr>
          <p:cNvPicPr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4036" y="4078351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91;p1">
            <a:extLst>
              <a:ext uri="{FF2B5EF4-FFF2-40B4-BE49-F238E27FC236}">
                <a16:creationId xmlns:a16="http://schemas.microsoft.com/office/drawing/2014/main" id="{B4C27785-8CE3-4263-B6C4-18C9B7706C7B}"/>
              </a:ext>
            </a:extLst>
          </p:cNvPr>
          <p:cNvPicPr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20664" y="5225971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98;p1">
            <a:extLst>
              <a:ext uri="{FF2B5EF4-FFF2-40B4-BE49-F238E27FC236}">
                <a16:creationId xmlns:a16="http://schemas.microsoft.com/office/drawing/2014/main" id="{35EE5FC1-B1EC-45B5-9F5D-A04C0A4E60BE}"/>
              </a:ext>
            </a:extLst>
          </p:cNvPr>
          <p:cNvPicPr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273647" y="2297727"/>
            <a:ext cx="698216" cy="85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92;p1">
            <a:extLst>
              <a:ext uri="{FF2B5EF4-FFF2-40B4-BE49-F238E27FC236}">
                <a16:creationId xmlns:a16="http://schemas.microsoft.com/office/drawing/2014/main" id="{303BEDCD-7AFD-40B2-8851-9AD17344643D}"/>
              </a:ext>
            </a:extLst>
          </p:cNvPr>
          <p:cNvPicPr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283418" y="5771012"/>
            <a:ext cx="681684" cy="8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93;p1">
            <a:extLst>
              <a:ext uri="{FF2B5EF4-FFF2-40B4-BE49-F238E27FC236}">
                <a16:creationId xmlns:a16="http://schemas.microsoft.com/office/drawing/2014/main" id="{1EEA0567-BE0C-4703-93E6-7538A4050732}"/>
              </a:ext>
            </a:extLst>
          </p:cNvPr>
          <p:cNvPicPr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268191" y="4591921"/>
            <a:ext cx="698216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Picture 2" descr="https://lh4.googleusercontent.com/yeAyhc-MDcaKeRgJX4C2ZMs42-ssXn0XajPuA6LAHvApDea8NkXrALWjDHgaoOvxPV6VYvF5OpbvcjgLqwL4ib3u9sW__e7ULCXVQ0i8ayHxYqD09aqZ69xWMXo7Finfj34MtOg">
            <a:extLst>
              <a:ext uri="{FF2B5EF4-FFF2-40B4-BE49-F238E27FC236}">
                <a16:creationId xmlns:a16="http://schemas.microsoft.com/office/drawing/2014/main" id="{BF9C01D0-F926-45A7-8A00-4C2D92BE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23" y="3423107"/>
            <a:ext cx="681684" cy="85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56869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362946" y="3764229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A65807C8-7FF1-40F9-8621-58357C779720}"/>
              </a:ext>
            </a:extLst>
          </p:cNvPr>
          <p:cNvSpPr/>
          <p:nvPr/>
        </p:nvSpPr>
        <p:spPr>
          <a:xfrm>
            <a:off x="2474888" y="3518955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2474888" y="4062962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2474888" y="4639394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B3F558C-4424-4A23-A299-AFA31B9CAD4D}"/>
              </a:ext>
            </a:extLst>
          </p:cNvPr>
          <p:cNvCxnSpPr/>
          <p:nvPr/>
        </p:nvCxnSpPr>
        <p:spPr>
          <a:xfrm>
            <a:off x="4442460" y="384314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444246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4442460" y="4943145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382A28-100E-47A5-ACCD-5543709F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32" name="矩形 31" descr="Bar chart">
            <a:extLst>
              <a:ext uri="{FF2B5EF4-FFF2-40B4-BE49-F238E27FC236}">
                <a16:creationId xmlns:a16="http://schemas.microsoft.com/office/drawing/2014/main" id="{96DBB83A-A297-4D53-9260-24ACDB2D7F42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885267EA-B767-4115-B5B2-12EEBC794FD2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E3DD6E2F-223F-4E87-902B-DE5AA5DEC9F0}"/>
              </a:ext>
            </a:extLst>
          </p:cNvPr>
          <p:cNvSpPr/>
          <p:nvPr/>
        </p:nvSpPr>
        <p:spPr>
          <a:xfrm>
            <a:off x="876736" y="2217291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5" name="圖形 34" descr="鍵盤 以實心填滿">
            <a:extLst>
              <a:ext uri="{FF2B5EF4-FFF2-40B4-BE49-F238E27FC236}">
                <a16:creationId xmlns:a16="http://schemas.microsoft.com/office/drawing/2014/main" id="{A31C8EC6-DD2B-4027-BF9B-E3363FB570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653" y="2256719"/>
            <a:ext cx="447073" cy="447073"/>
          </a:xfrm>
          <a:prstGeom prst="rect">
            <a:avLst/>
          </a:prstGeom>
        </p:spPr>
      </p:pic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8F9C8276-6416-4A90-930E-BDA1A90C0B05}"/>
              </a:ext>
            </a:extLst>
          </p:cNvPr>
          <p:cNvSpPr/>
          <p:nvPr/>
        </p:nvSpPr>
        <p:spPr>
          <a:xfrm>
            <a:off x="2501503" y="2211412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18C95C3D-78CB-4172-AEA6-F94AAF65EB95}"/>
              </a:ext>
            </a:extLst>
          </p:cNvPr>
          <p:cNvSpPr/>
          <p:nvPr/>
        </p:nvSpPr>
        <p:spPr>
          <a:xfrm>
            <a:off x="5484184" y="4678683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371FD6D-8A7D-4256-AAAF-BFEDAD866919}"/>
              </a:ext>
            </a:extLst>
          </p:cNvPr>
          <p:cNvSpPr/>
          <p:nvPr/>
        </p:nvSpPr>
        <p:spPr>
          <a:xfrm>
            <a:off x="5465772" y="3597535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5CB79F78-3939-40C4-9261-3C80D288D037}"/>
              </a:ext>
            </a:extLst>
          </p:cNvPr>
          <p:cNvSpPr/>
          <p:nvPr/>
        </p:nvSpPr>
        <p:spPr>
          <a:xfrm>
            <a:off x="5484184" y="4138109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82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-6387077" y="3862575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-5233643" y="4452033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A65807C8-7FF1-40F9-8621-58357C779720}"/>
              </a:ext>
            </a:extLst>
          </p:cNvPr>
          <p:cNvSpPr/>
          <p:nvPr/>
        </p:nvSpPr>
        <p:spPr>
          <a:xfrm>
            <a:off x="-4275135" y="3617301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-4275135" y="4161308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-4275135" y="4737740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B3F558C-4424-4A23-A299-AFA31B9CAD4D}"/>
              </a:ext>
            </a:extLst>
          </p:cNvPr>
          <p:cNvCxnSpPr/>
          <p:nvPr/>
        </p:nvCxnSpPr>
        <p:spPr>
          <a:xfrm>
            <a:off x="-2307563" y="3941493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-2307563" y="4452033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-2307563" y="5041491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投影片編號版面配置區 108">
            <a:extLst>
              <a:ext uri="{FF2B5EF4-FFF2-40B4-BE49-F238E27FC236}">
                <a16:creationId xmlns:a16="http://schemas.microsoft.com/office/drawing/2014/main" id="{161AC85D-E904-4073-A976-06EEA2D6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70" name="矩形 69" descr="Bar chart">
            <a:extLst>
              <a:ext uri="{FF2B5EF4-FFF2-40B4-BE49-F238E27FC236}">
                <a16:creationId xmlns:a16="http://schemas.microsoft.com/office/drawing/2014/main" id="{3179BDD0-B1E0-4227-88BD-66E944E55A16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8D9B4FDB-C12E-4D60-B2C3-3D74774E516A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2686970F-954B-432B-AECE-B0E3FE3B5BF5}"/>
              </a:ext>
            </a:extLst>
          </p:cNvPr>
          <p:cNvSpPr/>
          <p:nvPr/>
        </p:nvSpPr>
        <p:spPr>
          <a:xfrm>
            <a:off x="876736" y="2217291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73" name="圖形 72" descr="鍵盤 以實心填滿">
            <a:extLst>
              <a:ext uri="{FF2B5EF4-FFF2-40B4-BE49-F238E27FC236}">
                <a16:creationId xmlns:a16="http://schemas.microsoft.com/office/drawing/2014/main" id="{F19C8BD9-DE82-491D-9A5A-7E1B9823AB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653" y="2256719"/>
            <a:ext cx="447073" cy="447073"/>
          </a:xfrm>
          <a:prstGeom prst="rect">
            <a:avLst/>
          </a:prstGeom>
        </p:spPr>
      </p:pic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4EB4EED1-5204-4C2A-9CC8-D4735DC04237}"/>
              </a:ext>
            </a:extLst>
          </p:cNvPr>
          <p:cNvSpPr/>
          <p:nvPr/>
        </p:nvSpPr>
        <p:spPr>
          <a:xfrm>
            <a:off x="2501503" y="2211412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AC6FB277-A6E3-40BF-9F8B-A8F46EE8D280}"/>
              </a:ext>
            </a:extLst>
          </p:cNvPr>
          <p:cNvSpPr/>
          <p:nvPr/>
        </p:nvSpPr>
        <p:spPr>
          <a:xfrm>
            <a:off x="429653" y="2798693"/>
            <a:ext cx="7064656" cy="3279493"/>
          </a:xfrm>
          <a:prstGeom prst="roundRect">
            <a:avLst>
              <a:gd name="adj" fmla="val 6625"/>
            </a:avLst>
          </a:prstGeom>
          <a:solidFill>
            <a:schemeClr val="accent3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BD7E93ED-E4EE-4AE4-A407-658A87F42FF4}"/>
              </a:ext>
            </a:extLst>
          </p:cNvPr>
          <p:cNvSpPr/>
          <p:nvPr/>
        </p:nvSpPr>
        <p:spPr>
          <a:xfrm>
            <a:off x="1029901" y="2923447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046DB057-73B8-41A7-A836-2F0BB48861DA}"/>
              </a:ext>
            </a:extLst>
          </p:cNvPr>
          <p:cNvSpPr/>
          <p:nvPr/>
        </p:nvSpPr>
        <p:spPr>
          <a:xfrm>
            <a:off x="5437312" y="2922316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7B4B8E5B-A2AF-4CDC-82DF-09F6662BD689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1689182" y="3508643"/>
            <a:ext cx="0" cy="225941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菱形 81">
            <a:extLst>
              <a:ext uri="{FF2B5EF4-FFF2-40B4-BE49-F238E27FC236}">
                <a16:creationId xmlns:a16="http://schemas.microsoft.com/office/drawing/2014/main" id="{2CE6D5D4-BFC4-4221-9FCF-3AEC781BAF02}"/>
              </a:ext>
            </a:extLst>
          </p:cNvPr>
          <p:cNvSpPr/>
          <p:nvPr/>
        </p:nvSpPr>
        <p:spPr>
          <a:xfrm>
            <a:off x="5330581" y="3917109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sp>
        <p:nvSpPr>
          <p:cNvPr id="85" name="菱形 84">
            <a:extLst>
              <a:ext uri="{FF2B5EF4-FFF2-40B4-BE49-F238E27FC236}">
                <a16:creationId xmlns:a16="http://schemas.microsoft.com/office/drawing/2014/main" id="{A5AECE82-B0EF-4330-9D9B-34E4379594A3}"/>
              </a:ext>
            </a:extLst>
          </p:cNvPr>
          <p:cNvSpPr/>
          <p:nvPr/>
        </p:nvSpPr>
        <p:spPr>
          <a:xfrm>
            <a:off x="946619" y="3734584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D8ADB5D3-9EDA-41CA-A3A5-B1037736C8EF}"/>
              </a:ext>
            </a:extLst>
          </p:cNvPr>
          <p:cNvCxnSpPr>
            <a:cxnSpLocks/>
          </p:cNvCxnSpPr>
          <p:nvPr/>
        </p:nvCxnSpPr>
        <p:spPr>
          <a:xfrm>
            <a:off x="6068648" y="3546114"/>
            <a:ext cx="4496" cy="310649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13FA15B1-0A12-4340-B0A8-D0B7279F5D73}"/>
              </a:ext>
            </a:extLst>
          </p:cNvPr>
          <p:cNvSpPr/>
          <p:nvPr/>
        </p:nvSpPr>
        <p:spPr>
          <a:xfrm>
            <a:off x="5096334" y="5455751"/>
            <a:ext cx="774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Volume down</a:t>
            </a:r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2B000F5B-D644-45F6-A571-B756C9B94F7A}"/>
              </a:ext>
            </a:extLst>
          </p:cNvPr>
          <p:cNvSpPr/>
          <p:nvPr/>
        </p:nvSpPr>
        <p:spPr>
          <a:xfrm>
            <a:off x="4324066" y="5462916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backward 5 s</a:t>
            </a: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82E76731-F9F3-423B-8A52-4EAEDAE7F784}"/>
              </a:ext>
            </a:extLst>
          </p:cNvPr>
          <p:cNvSpPr/>
          <p:nvPr/>
        </p:nvSpPr>
        <p:spPr>
          <a:xfrm>
            <a:off x="2779530" y="5453898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Subtitle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9F414863-5FFD-4E9B-8350-69A7EB7EA38E}"/>
              </a:ext>
            </a:extLst>
          </p:cNvPr>
          <p:cNvSpPr/>
          <p:nvPr/>
        </p:nvSpPr>
        <p:spPr>
          <a:xfrm>
            <a:off x="3551798" y="5474848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forward </a:t>
            </a:r>
            <a:endParaRPr lang="en-US" altLang="zh-TW"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5 s</a:t>
            </a:r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2D4E6C12-71E1-4923-9E40-23FA865BCC5B}"/>
              </a:ext>
            </a:extLst>
          </p:cNvPr>
          <p:cNvSpPr/>
          <p:nvPr/>
        </p:nvSpPr>
        <p:spPr>
          <a:xfrm>
            <a:off x="2007262" y="5446733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Volume up</a:t>
            </a:r>
          </a:p>
        </p:txBody>
      </p: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9C274870-0D97-4CC8-A3B5-5022939E0F2D}"/>
              </a:ext>
            </a:extLst>
          </p:cNvPr>
          <p:cNvCxnSpPr>
            <a:cxnSpLocks/>
            <a:stCxn id="85" idx="2"/>
          </p:cNvCxnSpPr>
          <p:nvPr/>
        </p:nvCxnSpPr>
        <p:spPr>
          <a:xfrm flipH="1">
            <a:off x="849726" y="4278575"/>
            <a:ext cx="839456" cy="113528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3DB5F88-1F22-4235-8AC6-A1A484605F6D}"/>
              </a:ext>
            </a:extLst>
          </p:cNvPr>
          <p:cNvCxnSpPr>
            <a:cxnSpLocks/>
            <a:stCxn id="85" idx="2"/>
          </p:cNvCxnSpPr>
          <p:nvPr/>
        </p:nvCxnSpPr>
        <p:spPr>
          <a:xfrm flipH="1">
            <a:off x="1671160" y="4278575"/>
            <a:ext cx="18022" cy="1159937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3973547-EFF6-48F9-916A-6E8A164B1191}"/>
              </a:ext>
            </a:extLst>
          </p:cNvPr>
          <p:cNvCxnSpPr>
            <a:cxnSpLocks/>
            <a:stCxn id="144" idx="2"/>
            <a:endCxn id="94" idx="0"/>
          </p:cNvCxnSpPr>
          <p:nvPr/>
        </p:nvCxnSpPr>
        <p:spPr>
          <a:xfrm flipH="1">
            <a:off x="3166530" y="4304603"/>
            <a:ext cx="594608" cy="1149295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FE273DA0-E00D-4CC7-9718-C6F965849EEA}"/>
              </a:ext>
            </a:extLst>
          </p:cNvPr>
          <p:cNvSpPr/>
          <p:nvPr/>
        </p:nvSpPr>
        <p:spPr>
          <a:xfrm>
            <a:off x="1234994" y="5445677"/>
            <a:ext cx="774000" cy="587152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Play/ Pause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21831C9C-75DA-4D75-B835-A8A093B2F1A2}"/>
              </a:ext>
            </a:extLst>
          </p:cNvPr>
          <p:cNvSpPr/>
          <p:nvPr/>
        </p:nvSpPr>
        <p:spPr>
          <a:xfrm>
            <a:off x="462726" y="5471934"/>
            <a:ext cx="774000" cy="587153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93CBC547-3C18-4915-9249-A1E83AD0BB65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3761138" y="4304603"/>
            <a:ext cx="924726" cy="1133909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A1318756-F60A-46DB-95C2-D33E134C5605}"/>
              </a:ext>
            </a:extLst>
          </p:cNvPr>
          <p:cNvCxnSpPr>
            <a:cxnSpLocks/>
            <a:stCxn id="144" idx="2"/>
            <a:endCxn id="97" idx="0"/>
          </p:cNvCxnSpPr>
          <p:nvPr/>
        </p:nvCxnSpPr>
        <p:spPr>
          <a:xfrm>
            <a:off x="3761138" y="4304603"/>
            <a:ext cx="177660" cy="1170245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E3F6B2CD-1898-487A-8A68-0607DDB01FE0}"/>
              </a:ext>
            </a:extLst>
          </p:cNvPr>
          <p:cNvSpPr txBox="1"/>
          <p:nvPr/>
        </p:nvSpPr>
        <p:spPr>
          <a:xfrm rot="69558">
            <a:off x="955663" y="4763615"/>
            <a:ext cx="45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Six</a:t>
            </a: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A153D314-E3FF-4126-8A2B-129F905626A7}"/>
              </a:ext>
            </a:extLst>
          </p:cNvPr>
          <p:cNvSpPr/>
          <p:nvPr/>
        </p:nvSpPr>
        <p:spPr>
          <a:xfrm>
            <a:off x="3107817" y="2924590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3" name="矩形: 圓角 142">
            <a:extLst>
              <a:ext uri="{FF2B5EF4-FFF2-40B4-BE49-F238E27FC236}">
                <a16:creationId xmlns:a16="http://schemas.microsoft.com/office/drawing/2014/main" id="{541DB9D4-C78A-4AAE-9F31-B353213DDC8C}"/>
              </a:ext>
            </a:extLst>
          </p:cNvPr>
          <p:cNvSpPr/>
          <p:nvPr/>
        </p:nvSpPr>
        <p:spPr>
          <a:xfrm>
            <a:off x="5868602" y="5448586"/>
            <a:ext cx="774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Speed down</a:t>
            </a:r>
          </a:p>
        </p:txBody>
      </p:sp>
      <p:sp>
        <p:nvSpPr>
          <p:cNvPr id="144" name="菱形 143">
            <a:extLst>
              <a:ext uri="{FF2B5EF4-FFF2-40B4-BE49-F238E27FC236}">
                <a16:creationId xmlns:a16="http://schemas.microsoft.com/office/drawing/2014/main" id="{22D6A7BD-2B76-4470-8796-CAD0F3A75385}"/>
              </a:ext>
            </a:extLst>
          </p:cNvPr>
          <p:cNvSpPr/>
          <p:nvPr/>
        </p:nvSpPr>
        <p:spPr>
          <a:xfrm>
            <a:off x="3018575" y="3760612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92279024-546F-4B53-833C-CDE98D1159E5}"/>
              </a:ext>
            </a:extLst>
          </p:cNvPr>
          <p:cNvCxnSpPr>
            <a:cxnSpLocks/>
            <a:stCxn id="144" idx="2"/>
            <a:endCxn id="89" idx="0"/>
          </p:cNvCxnSpPr>
          <p:nvPr/>
        </p:nvCxnSpPr>
        <p:spPr>
          <a:xfrm>
            <a:off x="3761138" y="4304603"/>
            <a:ext cx="1722196" cy="1151148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: 圓角 147">
            <a:extLst>
              <a:ext uri="{FF2B5EF4-FFF2-40B4-BE49-F238E27FC236}">
                <a16:creationId xmlns:a16="http://schemas.microsoft.com/office/drawing/2014/main" id="{788787B4-D714-45AB-AD5A-9CDB11CB53D5}"/>
              </a:ext>
            </a:extLst>
          </p:cNvPr>
          <p:cNvSpPr/>
          <p:nvPr/>
        </p:nvSpPr>
        <p:spPr>
          <a:xfrm>
            <a:off x="6640871" y="5447530"/>
            <a:ext cx="774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Control mouse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D36DD5F7-A8F3-411C-BF46-B4C18C792020}"/>
              </a:ext>
            </a:extLst>
          </p:cNvPr>
          <p:cNvCxnSpPr>
            <a:cxnSpLocks/>
            <a:stCxn id="144" idx="2"/>
            <a:endCxn id="99" idx="0"/>
          </p:cNvCxnSpPr>
          <p:nvPr/>
        </p:nvCxnSpPr>
        <p:spPr>
          <a:xfrm flipH="1">
            <a:off x="2394262" y="4304603"/>
            <a:ext cx="1366876" cy="114213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1FF62719-761E-4E2D-A589-FC65F36FA25A}"/>
              </a:ext>
            </a:extLst>
          </p:cNvPr>
          <p:cNvCxnSpPr>
            <a:cxnSpLocks/>
            <a:stCxn id="82" idx="2"/>
            <a:endCxn id="143" idx="0"/>
          </p:cNvCxnSpPr>
          <p:nvPr/>
        </p:nvCxnSpPr>
        <p:spPr>
          <a:xfrm>
            <a:off x="6073144" y="4461100"/>
            <a:ext cx="182458" cy="98748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C11E1593-1FD4-4DAA-AD4D-4B17E50A3DB4}"/>
              </a:ext>
            </a:extLst>
          </p:cNvPr>
          <p:cNvCxnSpPr>
            <a:cxnSpLocks/>
            <a:stCxn id="82" idx="2"/>
            <a:endCxn id="148" idx="0"/>
          </p:cNvCxnSpPr>
          <p:nvPr/>
        </p:nvCxnSpPr>
        <p:spPr>
          <a:xfrm>
            <a:off x="6073144" y="4461100"/>
            <a:ext cx="954727" cy="98643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CF2BD8D6-A0D9-4920-8FA2-0F7F7358592E}"/>
              </a:ext>
            </a:extLst>
          </p:cNvPr>
          <p:cNvSpPr txBox="1"/>
          <p:nvPr/>
        </p:nvSpPr>
        <p:spPr>
          <a:xfrm rot="69558">
            <a:off x="1470551" y="4773369"/>
            <a:ext cx="82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Scissor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76C7E8B1-E5B9-419C-AEE9-D456EAF892C6}"/>
              </a:ext>
            </a:extLst>
          </p:cNvPr>
          <p:cNvSpPr txBox="1"/>
          <p:nvPr/>
        </p:nvSpPr>
        <p:spPr>
          <a:xfrm rot="69558">
            <a:off x="2462635" y="4774460"/>
            <a:ext cx="71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Good</a:t>
            </a: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B344DC53-AD6E-494A-8380-D7F6E611D42D}"/>
              </a:ext>
            </a:extLst>
          </p:cNvPr>
          <p:cNvSpPr txBox="1"/>
          <p:nvPr/>
        </p:nvSpPr>
        <p:spPr>
          <a:xfrm rot="69558">
            <a:off x="3186057" y="4789825"/>
            <a:ext cx="48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Ok</a:t>
            </a: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1F46535-083A-4642-8B38-63D958A86C7F}"/>
              </a:ext>
            </a:extLst>
          </p:cNvPr>
          <p:cNvSpPr txBox="1"/>
          <p:nvPr/>
        </p:nvSpPr>
        <p:spPr>
          <a:xfrm rot="69558">
            <a:off x="3517314" y="4628468"/>
            <a:ext cx="75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Close</a:t>
            </a: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059E7A11-EE25-4250-86ED-630602D8C086}"/>
              </a:ext>
            </a:extLst>
          </p:cNvPr>
          <p:cNvSpPr txBox="1"/>
          <p:nvPr/>
        </p:nvSpPr>
        <p:spPr>
          <a:xfrm rot="69558">
            <a:off x="4041513" y="4845429"/>
            <a:ext cx="7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</a:t>
            </a: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9C793A54-D9B5-4A0A-BBE0-4F524B3D800C}"/>
              </a:ext>
            </a:extLst>
          </p:cNvPr>
          <p:cNvSpPr txBox="1"/>
          <p:nvPr/>
        </p:nvSpPr>
        <p:spPr>
          <a:xfrm rot="69558">
            <a:off x="4677950" y="4856104"/>
            <a:ext cx="82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</a:t>
            </a:r>
          </a:p>
        </p:txBody>
      </p:sp>
      <p:sp>
        <p:nvSpPr>
          <p:cNvPr id="158" name="Google Shape;1931;p49">
            <a:extLst>
              <a:ext uri="{FF2B5EF4-FFF2-40B4-BE49-F238E27FC236}">
                <a16:creationId xmlns:a16="http://schemas.microsoft.com/office/drawing/2014/main" id="{68055940-0420-4345-BE8F-C331677AAD3A}"/>
              </a:ext>
            </a:extLst>
          </p:cNvPr>
          <p:cNvSpPr txBox="1"/>
          <p:nvPr/>
        </p:nvSpPr>
        <p:spPr>
          <a:xfrm>
            <a:off x="5688785" y="4727522"/>
            <a:ext cx="9229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Counter clockwise</a:t>
            </a:r>
            <a:endParaRPr dirty="0"/>
          </a:p>
        </p:txBody>
      </p:sp>
      <p:sp>
        <p:nvSpPr>
          <p:cNvPr id="159" name="Google Shape;1934;p49">
            <a:extLst>
              <a:ext uri="{FF2B5EF4-FFF2-40B4-BE49-F238E27FC236}">
                <a16:creationId xmlns:a16="http://schemas.microsoft.com/office/drawing/2014/main" id="{2640CE09-8CBF-4C5A-A214-D36EA295A38D}"/>
              </a:ext>
            </a:extLst>
          </p:cNvPr>
          <p:cNvSpPr txBox="1"/>
          <p:nvPr/>
        </p:nvSpPr>
        <p:spPr>
          <a:xfrm>
            <a:off x="6385455" y="4822023"/>
            <a:ext cx="106148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Clockwise</a:t>
            </a:r>
            <a:endParaRPr dirty="0"/>
          </a:p>
        </p:txBody>
      </p: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18FAEAEE-7C48-4E98-BAB5-0041DEE5E1B9}"/>
              </a:ext>
            </a:extLst>
          </p:cNvPr>
          <p:cNvCxnSpPr>
            <a:cxnSpLocks/>
            <a:stCxn id="142" idx="4"/>
            <a:endCxn id="144" idx="0"/>
          </p:cNvCxnSpPr>
          <p:nvPr/>
        </p:nvCxnSpPr>
        <p:spPr>
          <a:xfrm>
            <a:off x="3733306" y="3468581"/>
            <a:ext cx="27832" cy="292031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31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09" name="投影片編號版面配置區 108">
            <a:extLst>
              <a:ext uri="{FF2B5EF4-FFF2-40B4-BE49-F238E27FC236}">
                <a16:creationId xmlns:a16="http://schemas.microsoft.com/office/drawing/2014/main" id="{161AC85D-E904-4073-A976-06EEA2D6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70" name="矩形 69" descr="Bar chart">
            <a:extLst>
              <a:ext uri="{FF2B5EF4-FFF2-40B4-BE49-F238E27FC236}">
                <a16:creationId xmlns:a16="http://schemas.microsoft.com/office/drawing/2014/main" id="{3179BDD0-B1E0-4227-88BD-66E944E55A16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8D9B4FDB-C12E-4D60-B2C3-3D74774E516A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2686970F-954B-432B-AECE-B0E3FE3B5BF5}"/>
              </a:ext>
            </a:extLst>
          </p:cNvPr>
          <p:cNvSpPr/>
          <p:nvPr/>
        </p:nvSpPr>
        <p:spPr>
          <a:xfrm>
            <a:off x="876736" y="2217291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73" name="圖形 72" descr="鍵盤 以實心填滿">
            <a:extLst>
              <a:ext uri="{FF2B5EF4-FFF2-40B4-BE49-F238E27FC236}">
                <a16:creationId xmlns:a16="http://schemas.microsoft.com/office/drawing/2014/main" id="{F19C8BD9-DE82-491D-9A5A-7E1B9823AB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653" y="2256719"/>
            <a:ext cx="447073" cy="447073"/>
          </a:xfrm>
          <a:prstGeom prst="rect">
            <a:avLst/>
          </a:prstGeom>
        </p:spPr>
      </p:pic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4EB4EED1-5204-4C2A-9CC8-D4735DC04237}"/>
              </a:ext>
            </a:extLst>
          </p:cNvPr>
          <p:cNvSpPr/>
          <p:nvPr/>
        </p:nvSpPr>
        <p:spPr>
          <a:xfrm>
            <a:off x="2501503" y="2211412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BF4D7139-F01F-4461-BAE2-C67DFB963BB9}"/>
              </a:ext>
            </a:extLst>
          </p:cNvPr>
          <p:cNvCxnSpPr>
            <a:cxnSpLocks/>
          </p:cNvCxnSpPr>
          <p:nvPr/>
        </p:nvCxnSpPr>
        <p:spPr>
          <a:xfrm>
            <a:off x="1514194" y="3207164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691D9BA7-2DC1-44BF-B9EF-EE93D9051388}"/>
              </a:ext>
            </a:extLst>
          </p:cNvPr>
          <p:cNvSpPr/>
          <p:nvPr/>
        </p:nvSpPr>
        <p:spPr>
          <a:xfrm>
            <a:off x="2072965" y="2938473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Speed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6ABFEA3-DA65-4FB0-904B-291055ADEE28}"/>
              </a:ext>
            </a:extLst>
          </p:cNvPr>
          <p:cNvCxnSpPr>
            <a:cxnSpLocks/>
          </p:cNvCxnSpPr>
          <p:nvPr/>
        </p:nvCxnSpPr>
        <p:spPr>
          <a:xfrm>
            <a:off x="1503829" y="4303576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0A04157B-4CA3-4BCD-89FC-E0CE01DF91F0}"/>
              </a:ext>
            </a:extLst>
          </p:cNvPr>
          <p:cNvSpPr/>
          <p:nvPr/>
        </p:nvSpPr>
        <p:spPr>
          <a:xfrm>
            <a:off x="2062600" y="4034885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Play/ Pause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02A91CC5-8BC3-4D81-AF5B-56DC590AD66E}"/>
              </a:ext>
            </a:extLst>
          </p:cNvPr>
          <p:cNvCxnSpPr>
            <a:cxnSpLocks/>
          </p:cNvCxnSpPr>
          <p:nvPr/>
        </p:nvCxnSpPr>
        <p:spPr>
          <a:xfrm>
            <a:off x="5079060" y="5136746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ACC076F5-1F25-4273-9CB5-1D01E49F6FBE}"/>
              </a:ext>
            </a:extLst>
          </p:cNvPr>
          <p:cNvSpPr/>
          <p:nvPr/>
        </p:nvSpPr>
        <p:spPr>
          <a:xfrm>
            <a:off x="5637831" y="4868055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Volume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4BFFB6E7-F036-4D62-BFBA-D333F0C373D3}"/>
              </a:ext>
            </a:extLst>
          </p:cNvPr>
          <p:cNvCxnSpPr>
            <a:cxnSpLocks/>
          </p:cNvCxnSpPr>
          <p:nvPr/>
        </p:nvCxnSpPr>
        <p:spPr>
          <a:xfrm>
            <a:off x="5079060" y="389314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535061DA-5211-4C0E-8530-0A7377CA8B49}"/>
              </a:ext>
            </a:extLst>
          </p:cNvPr>
          <p:cNvSpPr/>
          <p:nvPr/>
        </p:nvSpPr>
        <p:spPr>
          <a:xfrm>
            <a:off x="5637831" y="362445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Speed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7349B268-07B2-492F-BC24-CB0F4B486B53}"/>
              </a:ext>
            </a:extLst>
          </p:cNvPr>
          <p:cNvCxnSpPr>
            <a:cxnSpLocks/>
          </p:cNvCxnSpPr>
          <p:nvPr/>
        </p:nvCxnSpPr>
        <p:spPr>
          <a:xfrm>
            <a:off x="5082453" y="2661627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369C6E16-9F07-4FC3-8847-EECD0ADD58DA}"/>
              </a:ext>
            </a:extLst>
          </p:cNvPr>
          <p:cNvSpPr/>
          <p:nvPr/>
        </p:nvSpPr>
        <p:spPr>
          <a:xfrm>
            <a:off x="5641224" y="2392936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Forward 5s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9CFB02F9-540A-4CC3-AB14-C666DBEE4E49}"/>
              </a:ext>
            </a:extLst>
          </p:cNvPr>
          <p:cNvCxnSpPr>
            <a:cxnSpLocks/>
          </p:cNvCxnSpPr>
          <p:nvPr/>
        </p:nvCxnSpPr>
        <p:spPr>
          <a:xfrm>
            <a:off x="1503829" y="5376144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57F54DB2-A349-4370-A55A-BD01547A05A7}"/>
              </a:ext>
            </a:extLst>
          </p:cNvPr>
          <p:cNvSpPr/>
          <p:nvPr/>
        </p:nvSpPr>
        <p:spPr>
          <a:xfrm>
            <a:off x="2062600" y="5107453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84D5F7DC-5E84-4360-A203-174F0D1B93CB}"/>
              </a:ext>
            </a:extLst>
          </p:cNvPr>
          <p:cNvCxnSpPr>
            <a:cxnSpLocks/>
          </p:cNvCxnSpPr>
          <p:nvPr/>
        </p:nvCxnSpPr>
        <p:spPr>
          <a:xfrm>
            <a:off x="5079060" y="626291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63084F9D-895F-40B4-8EBC-0AD8D8AA9B54}"/>
              </a:ext>
            </a:extLst>
          </p:cNvPr>
          <p:cNvSpPr/>
          <p:nvPr/>
        </p:nvSpPr>
        <p:spPr>
          <a:xfrm>
            <a:off x="5637831" y="599422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Volume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4" name="Google Shape;90;p1">
            <a:extLst>
              <a:ext uri="{FF2B5EF4-FFF2-40B4-BE49-F238E27FC236}">
                <a16:creationId xmlns:a16="http://schemas.microsoft.com/office/drawing/2014/main" id="{3C380F04-A43A-461F-B63A-A5B7A5B8FF12}"/>
              </a:ext>
            </a:extLst>
          </p:cNvPr>
          <p:cNvPicPr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5047" y="3773754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91;p1">
            <a:extLst>
              <a:ext uri="{FF2B5EF4-FFF2-40B4-BE49-F238E27FC236}">
                <a16:creationId xmlns:a16="http://schemas.microsoft.com/office/drawing/2014/main" id="{B2E850E0-266E-4D6D-BA91-D28FA7191997}"/>
              </a:ext>
            </a:extLst>
          </p:cNvPr>
          <p:cNvPicPr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1244" y="4865286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98;p1">
            <a:extLst>
              <a:ext uri="{FF2B5EF4-FFF2-40B4-BE49-F238E27FC236}">
                <a16:creationId xmlns:a16="http://schemas.microsoft.com/office/drawing/2014/main" id="{0E7CF1AF-8412-4989-A2B7-73AEE4204827}"/>
              </a:ext>
            </a:extLst>
          </p:cNvPr>
          <p:cNvPicPr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273647" y="2297727"/>
            <a:ext cx="698216" cy="85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92;p1">
            <a:extLst>
              <a:ext uri="{FF2B5EF4-FFF2-40B4-BE49-F238E27FC236}">
                <a16:creationId xmlns:a16="http://schemas.microsoft.com/office/drawing/2014/main" id="{A2E236AB-0845-456E-B6FB-F37838EE9659}"/>
              </a:ext>
            </a:extLst>
          </p:cNvPr>
          <p:cNvPicPr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283418" y="5771012"/>
            <a:ext cx="681684" cy="8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93;p1">
            <a:extLst>
              <a:ext uri="{FF2B5EF4-FFF2-40B4-BE49-F238E27FC236}">
                <a16:creationId xmlns:a16="http://schemas.microsoft.com/office/drawing/2014/main" id="{A5376F8F-6AF3-4BFB-90B3-4F17D6AB2B17}"/>
              </a:ext>
            </a:extLst>
          </p:cNvPr>
          <p:cNvPicPr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268191" y="4591921"/>
            <a:ext cx="698216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00;p1">
            <a:extLst>
              <a:ext uri="{FF2B5EF4-FFF2-40B4-BE49-F238E27FC236}">
                <a16:creationId xmlns:a16="http://schemas.microsoft.com/office/drawing/2014/main" id="{9BDD78D4-697C-42FC-B01A-09399A61368F}"/>
              </a:ext>
            </a:extLst>
          </p:cNvPr>
          <p:cNvPicPr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17167" y="5957151"/>
            <a:ext cx="681684" cy="889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C41DBEA1-31ED-42EA-B370-A7BFAD4810B8}"/>
              </a:ext>
            </a:extLst>
          </p:cNvPr>
          <p:cNvCxnSpPr>
            <a:cxnSpLocks/>
          </p:cNvCxnSpPr>
          <p:nvPr/>
        </p:nvCxnSpPr>
        <p:spPr>
          <a:xfrm>
            <a:off x="1503829" y="6432172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C1136DA6-8F5C-41B3-B106-1CE06752C339}"/>
              </a:ext>
            </a:extLst>
          </p:cNvPr>
          <p:cNvSpPr/>
          <p:nvPr/>
        </p:nvSpPr>
        <p:spPr>
          <a:xfrm>
            <a:off x="2074189" y="614846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accent1">
                    <a:lumMod val="50000"/>
                  </a:schemeClr>
                </a:solidFill>
              </a:rPr>
              <a:t>Backward 5s</a:t>
            </a:r>
            <a:endParaRPr lang="zh-TW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7" name="Google Shape;101;p1">
            <a:extLst>
              <a:ext uri="{FF2B5EF4-FFF2-40B4-BE49-F238E27FC236}">
                <a16:creationId xmlns:a16="http://schemas.microsoft.com/office/drawing/2014/main" id="{62AEDD31-FB39-4ED0-B9E1-1530946214F1}"/>
              </a:ext>
            </a:extLst>
          </p:cNvPr>
          <p:cNvPicPr/>
          <p:nvPr/>
        </p:nvPicPr>
        <p:blipFill rotWithShape="1">
          <a:blip r:embed="rId22">
            <a:alphaModFix/>
          </a:blip>
          <a:srcRect t="2486" r="6270"/>
          <a:stretch/>
        </p:blipFill>
        <p:spPr>
          <a:xfrm>
            <a:off x="728524" y="2794140"/>
            <a:ext cx="698216" cy="88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97;p1">
            <a:extLst>
              <a:ext uri="{FF2B5EF4-FFF2-40B4-BE49-F238E27FC236}">
                <a16:creationId xmlns:a16="http://schemas.microsoft.com/office/drawing/2014/main" id="{098A8AD5-1AFC-4ADF-93F1-78E745C32D3F}"/>
              </a:ext>
            </a:extLst>
          </p:cNvPr>
          <p:cNvPicPr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275152" y="3425617"/>
            <a:ext cx="698216" cy="889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57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14F68-3D56-4240-B4E6-DA172EA7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68" y="2390833"/>
            <a:ext cx="4524973" cy="207633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altLang="zh-TW" sz="2800" b="1" dirty="0"/>
              <a:t>Operating a computer with hand gesture </a:t>
            </a:r>
            <a:br>
              <a:rPr lang="en-US" altLang="zh-TW" sz="2800" b="1" dirty="0"/>
            </a:br>
            <a:br>
              <a:rPr lang="en-US" altLang="zh-TW" sz="2800" b="1" dirty="0"/>
            </a:br>
            <a:r>
              <a:rPr lang="en-US" altLang="zh-TW" sz="2800" b="1" dirty="0"/>
              <a:t>is no longer an imagination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和平手勢">
            <a:extLst>
              <a:ext uri="{FF2B5EF4-FFF2-40B4-BE49-F238E27FC236}">
                <a16:creationId xmlns:a16="http://schemas.microsoft.com/office/drawing/2014/main" id="{3A3A22D2-9477-4EC6-A00A-0EDEC3381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0" r="1" b="1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7270886-253F-4B21-ABFF-459C966F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8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8AFC829-24BC-4A7F-A658-BF3823B7CB81}"/>
              </a:ext>
            </a:extLst>
          </p:cNvPr>
          <p:cNvSpPr/>
          <p:nvPr/>
        </p:nvSpPr>
        <p:spPr>
          <a:xfrm>
            <a:off x="6197600" y="4507345"/>
            <a:ext cx="4664364" cy="205047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540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內容版面配置區 4" descr="一張含有 光, 室外, 交通, 街道 的圖片&#10;&#10;自動產生的描述">
            <a:extLst>
              <a:ext uri="{FF2B5EF4-FFF2-40B4-BE49-F238E27FC236}">
                <a16:creationId xmlns:a16="http://schemas.microsoft.com/office/drawing/2014/main" id="{97860D2F-BDF4-4C0C-BB6C-C5749E8C5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1" r="2" b="14720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766DC4C2-AF8D-4BDF-B0B7-415066066DB0}"/>
              </a:ext>
            </a:extLst>
          </p:cNvPr>
          <p:cNvSpPr/>
          <p:nvPr/>
        </p:nvSpPr>
        <p:spPr>
          <a:xfrm>
            <a:off x="1340760" y="554365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3283A0C7-1A29-42B0-B9AC-D3AA18BF51F1}"/>
              </a:ext>
            </a:extLst>
          </p:cNvPr>
          <p:cNvSpPr/>
          <p:nvPr/>
        </p:nvSpPr>
        <p:spPr>
          <a:xfrm>
            <a:off x="995639" y="634477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7" name="矩形 16" descr="資料庫">
            <a:extLst>
              <a:ext uri="{FF2B5EF4-FFF2-40B4-BE49-F238E27FC236}">
                <a16:creationId xmlns:a16="http://schemas.microsoft.com/office/drawing/2014/main" id="{55EE1EF6-B044-4F32-B310-84C395D52768}"/>
              </a:ext>
            </a:extLst>
          </p:cNvPr>
          <p:cNvSpPr/>
          <p:nvPr/>
        </p:nvSpPr>
        <p:spPr>
          <a:xfrm>
            <a:off x="203787" y="5543653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F1B4B41D-DE4A-43F3-9799-20496D60AE98}"/>
              </a:ext>
            </a:extLst>
          </p:cNvPr>
          <p:cNvSpPr/>
          <p:nvPr/>
        </p:nvSpPr>
        <p:spPr>
          <a:xfrm>
            <a:off x="0" y="634477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1" name="矩形 20" descr="舉手 以實心填滿">
            <a:extLst>
              <a:ext uri="{FF2B5EF4-FFF2-40B4-BE49-F238E27FC236}">
                <a16:creationId xmlns:a16="http://schemas.microsoft.com/office/drawing/2014/main" id="{A631A868-8187-4596-AE0F-9DD16AC67ACE}"/>
              </a:ext>
            </a:extLst>
          </p:cNvPr>
          <p:cNvSpPr/>
          <p:nvPr/>
        </p:nvSpPr>
        <p:spPr>
          <a:xfrm>
            <a:off x="2526222" y="5543653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85018477-A784-419A-8501-2E68A5388BB8}"/>
              </a:ext>
            </a:extLst>
          </p:cNvPr>
          <p:cNvSpPr/>
          <p:nvPr/>
        </p:nvSpPr>
        <p:spPr>
          <a:xfrm>
            <a:off x="1998894" y="6344778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4" name="矩形 23" descr="電腦">
            <a:extLst>
              <a:ext uri="{FF2B5EF4-FFF2-40B4-BE49-F238E27FC236}">
                <a16:creationId xmlns:a16="http://schemas.microsoft.com/office/drawing/2014/main" id="{7F2C65AF-2E22-4E83-AF39-B0D9A9EB617E}"/>
              </a:ext>
            </a:extLst>
          </p:cNvPr>
          <p:cNvSpPr/>
          <p:nvPr/>
        </p:nvSpPr>
        <p:spPr>
          <a:xfrm>
            <a:off x="3684776" y="5558635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91CA987E-9327-49CD-80E7-D962C2BDCDDE}"/>
              </a:ext>
            </a:extLst>
          </p:cNvPr>
          <p:cNvSpPr/>
          <p:nvPr/>
        </p:nvSpPr>
        <p:spPr>
          <a:xfrm>
            <a:off x="3395968" y="6334892"/>
            <a:ext cx="1170876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6" name="矩形 25" descr="螢幕">
            <a:extLst>
              <a:ext uri="{FF2B5EF4-FFF2-40B4-BE49-F238E27FC236}">
                <a16:creationId xmlns:a16="http://schemas.microsoft.com/office/drawing/2014/main" id="{E4D7B2A6-8A6B-4CC1-A302-554C399BED1C}"/>
              </a:ext>
            </a:extLst>
          </p:cNvPr>
          <p:cNvSpPr/>
          <p:nvPr/>
        </p:nvSpPr>
        <p:spPr>
          <a:xfrm>
            <a:off x="402378" y="1407482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79DA5635-0D70-4465-A31C-0422C7A981A1}"/>
              </a:ext>
            </a:extLst>
          </p:cNvPr>
          <p:cNvSpPr/>
          <p:nvPr/>
        </p:nvSpPr>
        <p:spPr>
          <a:xfrm>
            <a:off x="940030" y="1403247"/>
            <a:ext cx="3338007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GUI Monitor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F39E5D5-BD67-4FD8-B8C0-A251C2EC12CB}"/>
              </a:ext>
            </a:extLst>
          </p:cNvPr>
          <p:cNvSpPr/>
          <p:nvPr/>
        </p:nvSpPr>
        <p:spPr>
          <a:xfrm>
            <a:off x="6365164" y="1930590"/>
            <a:ext cx="1100172" cy="10569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C93637-F414-4370-8588-56DBACDB4F47}"/>
              </a:ext>
            </a:extLst>
          </p:cNvPr>
          <p:cNvSpPr/>
          <p:nvPr/>
        </p:nvSpPr>
        <p:spPr>
          <a:xfrm>
            <a:off x="6569600" y="2144349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148F351-DFA0-4BF0-94F5-7A5CEAF952FF}"/>
              </a:ext>
            </a:extLst>
          </p:cNvPr>
          <p:cNvSpPr/>
          <p:nvPr/>
        </p:nvSpPr>
        <p:spPr>
          <a:xfrm>
            <a:off x="6365164" y="3358485"/>
            <a:ext cx="1100172" cy="105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`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55B1FA-09BE-4EC0-921C-8434B24F740A}"/>
              </a:ext>
            </a:extLst>
          </p:cNvPr>
          <p:cNvSpPr/>
          <p:nvPr/>
        </p:nvSpPr>
        <p:spPr>
          <a:xfrm>
            <a:off x="6569600" y="3572244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79FC6D4-FACF-46FB-B805-CC8DEE6D4DB2}"/>
              </a:ext>
            </a:extLst>
          </p:cNvPr>
          <p:cNvSpPr/>
          <p:nvPr/>
        </p:nvSpPr>
        <p:spPr>
          <a:xfrm>
            <a:off x="6365163" y="4778436"/>
            <a:ext cx="1100172" cy="1056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81AE5E7-1A92-4EA1-A69E-8D807153EFD5}"/>
              </a:ext>
            </a:extLst>
          </p:cNvPr>
          <p:cNvSpPr/>
          <p:nvPr/>
        </p:nvSpPr>
        <p:spPr>
          <a:xfrm>
            <a:off x="6569599" y="4992195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EF1F3629-BAFC-4C36-919E-42149404A4B0}"/>
              </a:ext>
            </a:extLst>
          </p:cNvPr>
          <p:cNvSpPr/>
          <p:nvPr/>
        </p:nvSpPr>
        <p:spPr>
          <a:xfrm>
            <a:off x="8091262" y="5061354"/>
            <a:ext cx="259721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 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37150AA5-35D5-49C4-8389-964693166D24}"/>
              </a:ext>
            </a:extLst>
          </p:cNvPr>
          <p:cNvSpPr/>
          <p:nvPr/>
        </p:nvSpPr>
        <p:spPr>
          <a:xfrm>
            <a:off x="8186149" y="2303057"/>
            <a:ext cx="259721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 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C588E63E-2D45-4947-8B46-C636FF733926}"/>
              </a:ext>
            </a:extLst>
          </p:cNvPr>
          <p:cNvSpPr/>
          <p:nvPr/>
        </p:nvSpPr>
        <p:spPr>
          <a:xfrm>
            <a:off x="8316034" y="3671387"/>
            <a:ext cx="3097069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 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44" name="圖形 43" descr="游標 以實心填滿">
            <a:extLst>
              <a:ext uri="{FF2B5EF4-FFF2-40B4-BE49-F238E27FC236}">
                <a16:creationId xmlns:a16="http://schemas.microsoft.com/office/drawing/2014/main" id="{FE03D076-F094-4F91-A2D9-23B9AB179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67713" y="2311223"/>
            <a:ext cx="447074" cy="447074"/>
          </a:xfrm>
          <a:prstGeom prst="rect">
            <a:avLst/>
          </a:prstGeom>
        </p:spPr>
      </p:pic>
      <p:pic>
        <p:nvPicPr>
          <p:cNvPr id="45" name="圖形 44" descr="鍵盤 以實心填滿">
            <a:extLst>
              <a:ext uri="{FF2B5EF4-FFF2-40B4-BE49-F238E27FC236}">
                <a16:creationId xmlns:a16="http://schemas.microsoft.com/office/drawing/2014/main" id="{FFC3F73B-1491-4E57-9AB4-ADAE3ED38D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68951" y="3710815"/>
            <a:ext cx="447073" cy="447073"/>
          </a:xfrm>
          <a:prstGeom prst="rect">
            <a:avLst/>
          </a:prstGeom>
        </p:spPr>
      </p:pic>
      <p:pic>
        <p:nvPicPr>
          <p:cNvPr id="46" name="圖形 45" descr="月亮 以實心填滿">
            <a:extLst>
              <a:ext uri="{FF2B5EF4-FFF2-40B4-BE49-F238E27FC236}">
                <a16:creationId xmlns:a16="http://schemas.microsoft.com/office/drawing/2014/main" id="{2CDA04BE-8A35-453E-8E1F-BC2790C298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67713" y="5082544"/>
            <a:ext cx="448321" cy="44832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233F79E4-F198-4B10-B1E1-B40BB9FB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33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1"/>
          <a:stretch/>
        </p:blipFill>
        <p:spPr>
          <a:xfrm>
            <a:off x="0" y="0"/>
            <a:ext cx="12192000" cy="6866374"/>
          </a:xfr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0E11AE0A-42A9-48B5-A5B1-F7B2768ED5BE}"/>
              </a:ext>
            </a:extLst>
          </p:cNvPr>
          <p:cNvSpPr/>
          <p:nvPr/>
        </p:nvSpPr>
        <p:spPr>
          <a:xfrm>
            <a:off x="1005764" y="887578"/>
            <a:ext cx="1100172" cy="10569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311BFAE-CE50-4BE3-BFAA-565D135D24FA}"/>
              </a:ext>
            </a:extLst>
          </p:cNvPr>
          <p:cNvSpPr/>
          <p:nvPr/>
        </p:nvSpPr>
        <p:spPr>
          <a:xfrm>
            <a:off x="1210200" y="1101337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D2BEE51-5447-476D-B516-C518911B1A9E}"/>
              </a:ext>
            </a:extLst>
          </p:cNvPr>
          <p:cNvSpPr/>
          <p:nvPr/>
        </p:nvSpPr>
        <p:spPr>
          <a:xfrm>
            <a:off x="990799" y="2158289"/>
            <a:ext cx="1100172" cy="105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`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6E3EF1A-097C-4C20-9AB6-603B18C46708}"/>
              </a:ext>
            </a:extLst>
          </p:cNvPr>
          <p:cNvSpPr/>
          <p:nvPr/>
        </p:nvSpPr>
        <p:spPr>
          <a:xfrm>
            <a:off x="1195235" y="2372048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8C57890-A8F5-48CC-A242-3D2174691E37}"/>
              </a:ext>
            </a:extLst>
          </p:cNvPr>
          <p:cNvSpPr/>
          <p:nvPr/>
        </p:nvSpPr>
        <p:spPr>
          <a:xfrm>
            <a:off x="990799" y="3429000"/>
            <a:ext cx="1100172" cy="1056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8AC9362-19A8-41E7-B2F0-DE11886EAF53}"/>
              </a:ext>
            </a:extLst>
          </p:cNvPr>
          <p:cNvSpPr/>
          <p:nvPr/>
        </p:nvSpPr>
        <p:spPr>
          <a:xfrm>
            <a:off x="1195235" y="3642759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4BA6D83C-8D34-4423-B9AE-F4320CE91D58}"/>
              </a:ext>
            </a:extLst>
          </p:cNvPr>
          <p:cNvSpPr/>
          <p:nvPr/>
        </p:nvSpPr>
        <p:spPr>
          <a:xfrm>
            <a:off x="9980840" y="3799188"/>
            <a:ext cx="1677628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Sleep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327A491A-D281-4000-BF08-08BD66215E2B}"/>
              </a:ext>
            </a:extLst>
          </p:cNvPr>
          <p:cNvSpPr/>
          <p:nvPr/>
        </p:nvSpPr>
        <p:spPr>
          <a:xfrm>
            <a:off x="9602359" y="1017866"/>
            <a:ext cx="259721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Mouse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49E280B4-0518-4580-9A6E-9F1BAF29F62A}"/>
              </a:ext>
            </a:extLst>
          </p:cNvPr>
          <p:cNvSpPr/>
          <p:nvPr/>
        </p:nvSpPr>
        <p:spPr>
          <a:xfrm>
            <a:off x="10062154" y="2408527"/>
            <a:ext cx="206331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Keyboard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pic>
        <p:nvPicPr>
          <p:cNvPr id="36" name="圖形 35" descr="游標 以實心填滿">
            <a:extLst>
              <a:ext uri="{FF2B5EF4-FFF2-40B4-BE49-F238E27FC236}">
                <a16:creationId xmlns:a16="http://schemas.microsoft.com/office/drawing/2014/main" id="{1021A64E-968E-4B24-A838-870D28987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5080" y="1027867"/>
            <a:ext cx="365760" cy="365760"/>
          </a:xfrm>
          <a:prstGeom prst="rect">
            <a:avLst/>
          </a:prstGeom>
        </p:spPr>
      </p:pic>
      <p:pic>
        <p:nvPicPr>
          <p:cNvPr id="37" name="圖形 36" descr="鍵盤 以實心填滿">
            <a:extLst>
              <a:ext uri="{FF2B5EF4-FFF2-40B4-BE49-F238E27FC236}">
                <a16:creationId xmlns:a16="http://schemas.microsoft.com/office/drawing/2014/main" id="{7D44D37D-A78A-47A3-977A-FC925E0DA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6318" y="2427459"/>
            <a:ext cx="365760" cy="365760"/>
          </a:xfrm>
          <a:prstGeom prst="rect">
            <a:avLst/>
          </a:prstGeom>
        </p:spPr>
      </p:pic>
      <p:pic>
        <p:nvPicPr>
          <p:cNvPr id="38" name="圖形 37" descr="月亮 以實心填滿">
            <a:extLst>
              <a:ext uri="{FF2B5EF4-FFF2-40B4-BE49-F238E27FC236}">
                <a16:creationId xmlns:a16="http://schemas.microsoft.com/office/drawing/2014/main" id="{D49EF88A-0315-4906-B8C3-B3318A2466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15080" y="3799188"/>
            <a:ext cx="365760" cy="365760"/>
          </a:xfrm>
          <a:prstGeom prst="rect">
            <a:avLst/>
          </a:prstGeom>
        </p:spPr>
      </p:pic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E62D96C-390A-403E-8D1B-09FD80F2ACC4}"/>
              </a:ext>
            </a:extLst>
          </p:cNvPr>
          <p:cNvSpPr/>
          <p:nvPr/>
        </p:nvSpPr>
        <p:spPr>
          <a:xfrm>
            <a:off x="4797391" y="2228708"/>
            <a:ext cx="2597217" cy="80671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tx1"/>
                </a:solidFill>
              </a:rPr>
              <a:t>Display</a:t>
            </a:r>
            <a:endParaRPr lang="zh-TW" altLang="en-US" sz="54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30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73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628754" y="361117"/>
            <a:ext cx="3018266" cy="7347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tx1"/>
                </a:solidFill>
              </a:rPr>
              <a:t>Mouse Mode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pic>
        <p:nvPicPr>
          <p:cNvPr id="14" name="圖形 13" descr="游標 以實心填滿">
            <a:extLst>
              <a:ext uri="{FF2B5EF4-FFF2-40B4-BE49-F238E27FC236}">
                <a16:creationId xmlns:a16="http://schemas.microsoft.com/office/drawing/2014/main" id="{871CE947-FF97-470B-94C6-248F7B92B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922" y="294442"/>
            <a:ext cx="601098" cy="6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1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628754" y="361117"/>
            <a:ext cx="3018266" cy="7347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tx1"/>
                </a:solidFill>
              </a:rPr>
              <a:t>Mouse Mode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pic>
        <p:nvPicPr>
          <p:cNvPr id="14" name="圖形 13" descr="游標 以實心填滿">
            <a:extLst>
              <a:ext uri="{FF2B5EF4-FFF2-40B4-BE49-F238E27FC236}">
                <a16:creationId xmlns:a16="http://schemas.microsoft.com/office/drawing/2014/main" id="{871CE947-FF97-470B-94C6-248F7B92B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3328" y="3084008"/>
            <a:ext cx="381833" cy="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1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FAD6F3-EC39-4D44-9793-745E001E550A}"/>
              </a:ext>
            </a:extLst>
          </p:cNvPr>
          <p:cNvSpPr/>
          <p:nvPr/>
        </p:nvSpPr>
        <p:spPr>
          <a:xfrm>
            <a:off x="7324725" y="2019300"/>
            <a:ext cx="4029075" cy="290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7446534" y="2066329"/>
            <a:ext cx="1697466" cy="3810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Mouse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94B066-FC47-48F2-BBCC-95E5C83C14A3}"/>
              </a:ext>
            </a:extLst>
          </p:cNvPr>
          <p:cNvSpPr/>
          <p:nvPr/>
        </p:nvSpPr>
        <p:spPr>
          <a:xfrm>
            <a:off x="7324725" y="1743075"/>
            <a:ext cx="4029075" cy="276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FCF48FE-FA9B-4C14-98FC-A6BC3C0039B7}"/>
              </a:ext>
            </a:extLst>
          </p:cNvPr>
          <p:cNvCxnSpPr/>
          <p:nvPr/>
        </p:nvCxnSpPr>
        <p:spPr>
          <a:xfrm>
            <a:off x="10385425" y="1882775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61376DD-09D8-4CD6-9C90-2CDE32EB8FF6}"/>
              </a:ext>
            </a:extLst>
          </p:cNvPr>
          <p:cNvSpPr/>
          <p:nvPr/>
        </p:nvSpPr>
        <p:spPr>
          <a:xfrm>
            <a:off x="10702925" y="1823445"/>
            <a:ext cx="174625" cy="111322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0E69CE4-7A5A-41A7-A24F-A2149719EF7D}"/>
              </a:ext>
            </a:extLst>
          </p:cNvPr>
          <p:cNvCxnSpPr>
            <a:cxnSpLocks/>
          </p:cNvCxnSpPr>
          <p:nvPr/>
        </p:nvCxnSpPr>
        <p:spPr>
          <a:xfrm>
            <a:off x="11102975" y="1823444"/>
            <a:ext cx="104775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圖形 22" descr="使用者">
            <a:extLst>
              <a:ext uri="{FF2B5EF4-FFF2-40B4-BE49-F238E27FC236}">
                <a16:creationId xmlns:a16="http://schemas.microsoft.com/office/drawing/2014/main" id="{CCA048A1-D247-4BD6-8F39-841DD3658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7301" y="2981319"/>
            <a:ext cx="2283922" cy="2283922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A686F20-DA5E-4A09-94C5-1F0A32CF5012}"/>
              </a:ext>
            </a:extLst>
          </p:cNvPr>
          <p:cNvCxnSpPr>
            <a:cxnSpLocks/>
          </p:cNvCxnSpPr>
          <p:nvPr/>
        </p:nvCxnSpPr>
        <p:spPr>
          <a:xfrm flipV="1">
            <a:off x="11106213" y="1823444"/>
            <a:ext cx="93663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圖形 23" descr="游標 以實心填滿">
            <a:extLst>
              <a:ext uri="{FF2B5EF4-FFF2-40B4-BE49-F238E27FC236}">
                <a16:creationId xmlns:a16="http://schemas.microsoft.com/office/drawing/2014/main" id="{C77EA7B2-ADF1-48FC-92D5-EF997F335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3328" y="3084008"/>
            <a:ext cx="381833" cy="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7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76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FAD6F3-EC39-4D44-9793-745E001E550A}"/>
              </a:ext>
            </a:extLst>
          </p:cNvPr>
          <p:cNvSpPr/>
          <p:nvPr/>
        </p:nvSpPr>
        <p:spPr>
          <a:xfrm>
            <a:off x="7324725" y="2019300"/>
            <a:ext cx="4029075" cy="290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7446534" y="2066329"/>
            <a:ext cx="1697466" cy="3810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Mouse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94B066-FC47-48F2-BBCC-95E5C83C14A3}"/>
              </a:ext>
            </a:extLst>
          </p:cNvPr>
          <p:cNvSpPr/>
          <p:nvPr/>
        </p:nvSpPr>
        <p:spPr>
          <a:xfrm>
            <a:off x="7324725" y="1743075"/>
            <a:ext cx="4029075" cy="276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FCF48FE-FA9B-4C14-98FC-A6BC3C0039B7}"/>
              </a:ext>
            </a:extLst>
          </p:cNvPr>
          <p:cNvCxnSpPr/>
          <p:nvPr/>
        </p:nvCxnSpPr>
        <p:spPr>
          <a:xfrm>
            <a:off x="10385425" y="1882775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61376DD-09D8-4CD6-9C90-2CDE32EB8FF6}"/>
              </a:ext>
            </a:extLst>
          </p:cNvPr>
          <p:cNvSpPr/>
          <p:nvPr/>
        </p:nvSpPr>
        <p:spPr>
          <a:xfrm>
            <a:off x="10702925" y="1823445"/>
            <a:ext cx="174625" cy="111322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0E69CE4-7A5A-41A7-A24F-A2149719EF7D}"/>
              </a:ext>
            </a:extLst>
          </p:cNvPr>
          <p:cNvCxnSpPr>
            <a:cxnSpLocks/>
          </p:cNvCxnSpPr>
          <p:nvPr/>
        </p:nvCxnSpPr>
        <p:spPr>
          <a:xfrm>
            <a:off x="11102975" y="1823444"/>
            <a:ext cx="104775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圖形 22" descr="使用者">
            <a:extLst>
              <a:ext uri="{FF2B5EF4-FFF2-40B4-BE49-F238E27FC236}">
                <a16:creationId xmlns:a16="http://schemas.microsoft.com/office/drawing/2014/main" id="{CCA048A1-D247-4BD6-8F39-841DD3658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7301" y="2981319"/>
            <a:ext cx="2283922" cy="2283922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A686F20-DA5E-4A09-94C5-1F0A32CF5012}"/>
              </a:ext>
            </a:extLst>
          </p:cNvPr>
          <p:cNvCxnSpPr>
            <a:cxnSpLocks/>
          </p:cNvCxnSpPr>
          <p:nvPr/>
        </p:nvCxnSpPr>
        <p:spPr>
          <a:xfrm flipV="1">
            <a:off x="11106213" y="1823444"/>
            <a:ext cx="93663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roduce_3">
            <a:hlinkClick r:id="" action="ppaction://media"/>
            <a:extLst>
              <a:ext uri="{FF2B5EF4-FFF2-40B4-BE49-F238E27FC236}">
                <a16:creationId xmlns:a16="http://schemas.microsoft.com/office/drawing/2014/main" id="{CB1DDAE2-437D-40E2-9326-D4A58079C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24724" y="2027546"/>
            <a:ext cx="4029075" cy="3021806"/>
          </a:xfrm>
          <a:prstGeom prst="rect">
            <a:avLst/>
          </a:prstGeom>
        </p:spPr>
      </p:pic>
      <p:pic>
        <p:nvPicPr>
          <p:cNvPr id="18" name="圖形 17" descr="游標 以實心填滿">
            <a:extLst>
              <a:ext uri="{FF2B5EF4-FFF2-40B4-BE49-F238E27FC236}">
                <a16:creationId xmlns:a16="http://schemas.microsoft.com/office/drawing/2014/main" id="{0FEE3C4D-2212-4E5B-91F9-0BA8194C3E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3328" y="3084008"/>
            <a:ext cx="381833" cy="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2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roduce_3">
            <a:hlinkClick r:id="" action="ppaction://media"/>
            <a:extLst>
              <a:ext uri="{FF2B5EF4-FFF2-40B4-BE49-F238E27FC236}">
                <a16:creationId xmlns:a16="http://schemas.microsoft.com/office/drawing/2014/main" id="{CB1DDAE2-437D-40E2-9326-D4A58079C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9100" y="1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17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圖片 15" descr="一張含有 文字, 牆, 白色 的圖片&#10;&#10;自動產生的描述">
            <a:extLst>
              <a:ext uri="{FF2B5EF4-FFF2-40B4-BE49-F238E27FC236}">
                <a16:creationId xmlns:a16="http://schemas.microsoft.com/office/drawing/2014/main" id="{D8C930F0-B3B4-4ECC-AF72-F5D5B536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78</a:t>
            </a:fld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AF2755F-03EE-438A-9321-A40EA62D567D}"/>
              </a:ext>
            </a:extLst>
          </p:cNvPr>
          <p:cNvSpPr txBox="1"/>
          <p:nvPr/>
        </p:nvSpPr>
        <p:spPr>
          <a:xfrm>
            <a:off x="4451210" y="510613"/>
            <a:ext cx="1232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Reference</a:t>
            </a:r>
            <a:endParaRPr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544E6A3-91B3-4080-A69B-F4D260D95637}"/>
              </a:ext>
            </a:extLst>
          </p:cNvPr>
          <p:cNvSpPr txBox="1"/>
          <p:nvPr/>
        </p:nvSpPr>
        <p:spPr>
          <a:xfrm>
            <a:off x="3919708" y="106816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Mediapipe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5C722AD-0277-45AF-BFBD-4E1CA60A2C63}"/>
              </a:ext>
            </a:extLst>
          </p:cNvPr>
          <p:cNvSpPr txBox="1"/>
          <p:nvPr/>
        </p:nvSpPr>
        <p:spPr>
          <a:xfrm>
            <a:off x="3907009" y="1469877"/>
            <a:ext cx="2836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sng" dirty="0">
                <a:effectLst/>
                <a:latin typeface="Whitney"/>
                <a:hlinkClick r:id="rId4" tooltip="https://github.com/kinivi/hand-gesture-recognition-mediapipe"/>
              </a:rPr>
              <a:t>https://github.com/kinivi/hand-gesture-recognition-mediapipe</a:t>
            </a:r>
            <a:endParaRPr lang="en-US" altLang="zh-TW" sz="800" b="0" i="0" u="sng" dirty="0">
              <a:effectLst/>
              <a:latin typeface="Whitney"/>
            </a:endParaRPr>
          </a:p>
          <a:p>
            <a:endParaRPr lang="en-US" altLang="zh-TW" sz="800" b="0" i="0" u="sng" dirty="0">
              <a:effectLst/>
              <a:latin typeface="Whitney"/>
            </a:endParaRPr>
          </a:p>
          <a:p>
            <a:r>
              <a:rPr lang="en-US" altLang="zh-TW" sz="800" b="0" i="0" u="none" strike="noStrike" dirty="0">
                <a:effectLst/>
                <a:latin typeface="Whitney"/>
                <a:hlinkClick r:id="rId5" tooltip="https://www.youtube.com/watch?v=8gPONnGIPgw&amp;t=1493s"/>
              </a:rPr>
              <a:t>https://www.youtube.com/watch?v=8gPONnGIPgw&amp;t=1493s</a:t>
            </a:r>
            <a:endParaRPr lang="zh-TW" altLang="en-US" sz="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263187-A002-44F4-9B32-93DD2B381C26}"/>
              </a:ext>
            </a:extLst>
          </p:cNvPr>
          <p:cNvSpPr txBox="1"/>
          <p:nvPr/>
        </p:nvSpPr>
        <p:spPr>
          <a:xfrm>
            <a:off x="3919708" y="1840811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Gesture Reference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F812D0-4DE6-4D5B-B575-73B0647BCC69}"/>
              </a:ext>
            </a:extLst>
          </p:cNvPr>
          <p:cNvSpPr txBox="1"/>
          <p:nvPr/>
        </p:nvSpPr>
        <p:spPr>
          <a:xfrm>
            <a:off x="3919707" y="2210143"/>
            <a:ext cx="22955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/>
              <a:t>https://www.youtube.com/watch?v=k38ygfiAqVg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B78ECDB-CA36-4443-92DE-A3B97D6D18CC}"/>
              </a:ext>
            </a:extLst>
          </p:cNvPr>
          <p:cNvSpPr txBox="1"/>
          <p:nvPr/>
        </p:nvSpPr>
        <p:spPr>
          <a:xfrm>
            <a:off x="3919708" y="2425587"/>
            <a:ext cx="18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Operating System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F60368A-0808-4034-976F-8AA7BCAAEB2E}"/>
              </a:ext>
            </a:extLst>
          </p:cNvPr>
          <p:cNvSpPr txBox="1"/>
          <p:nvPr/>
        </p:nvSpPr>
        <p:spPr>
          <a:xfrm>
            <a:off x="3919707" y="2719577"/>
            <a:ext cx="2746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dirty="0">
                <a:effectLst/>
                <a:latin typeface="Whitney"/>
                <a:hlinkClick r:id="rId6" tooltip="https://www.computervision.zone/courses/ai-virtual-mouse/"/>
              </a:rPr>
              <a:t>https://www.computervision.zone/courses/ai-virtual-mouse/</a:t>
            </a:r>
            <a:endParaRPr lang="en-US" altLang="zh-TW" sz="800" b="0" i="0" u="none" strike="noStrike" dirty="0">
              <a:effectLst/>
              <a:latin typeface="Whitney"/>
            </a:endParaRPr>
          </a:p>
          <a:p>
            <a:endParaRPr lang="en-US" altLang="zh-TW" sz="800" b="0" i="0" u="none" strike="noStrike" dirty="0">
              <a:effectLst/>
              <a:latin typeface="Whitney"/>
            </a:endParaRPr>
          </a:p>
          <a:p>
            <a:r>
              <a:rPr lang="en-US" altLang="zh-TW" sz="800" b="0" i="0" u="none" strike="noStrike" dirty="0">
                <a:effectLst/>
                <a:latin typeface="Whitney"/>
                <a:hlinkClick r:id="rId7" tooltip="https://yanwei-liu.medium.com/pyautogui-%E4%BD%BF%E7%94%A8python%E6%93%8D%E6%8E%A7%E9%9B%BB%E8%85%A6-662cc3b18b80"/>
              </a:rPr>
              <a:t>https://yanwei-liu.medium.com/pyautogui-%E4%BD%BF%E7%94%A8python%E6%93%8D%E6%8E%A7%E9%9B%BB%E8%85%A6-662cc3b18b80</a:t>
            </a:r>
            <a:endParaRPr lang="zh-TW" altLang="en-US" sz="8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DAF43B-82A1-4F82-83B4-D164497E75E4}"/>
              </a:ext>
            </a:extLst>
          </p:cNvPr>
          <p:cNvSpPr txBox="1"/>
          <p:nvPr/>
        </p:nvSpPr>
        <p:spPr>
          <a:xfrm>
            <a:off x="3919708" y="342746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GUI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8E0C500-CBE2-4F8D-B18F-B6FC4DB6F804}"/>
              </a:ext>
            </a:extLst>
          </p:cNvPr>
          <p:cNvSpPr txBox="1"/>
          <p:nvPr/>
        </p:nvSpPr>
        <p:spPr>
          <a:xfrm>
            <a:off x="3907009" y="3721453"/>
            <a:ext cx="274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dirty="0">
                <a:effectLst/>
                <a:latin typeface="Whitney"/>
                <a:hlinkClick r:id="rId8" tooltip="https://www.cnblogs.com/linyfeng/p/12239856.html"/>
              </a:rPr>
              <a:t>https://www.cnblogs.com/linyfeng/p/12239856.html</a:t>
            </a:r>
            <a:endParaRPr lang="en-US" altLang="zh-TW" sz="800" b="0" i="0" u="none" strike="noStrike" dirty="0">
              <a:effectLst/>
              <a:latin typeface="Whitney"/>
            </a:endParaRPr>
          </a:p>
          <a:p>
            <a:endParaRPr lang="en-US" altLang="zh-TW" sz="800" dirty="0">
              <a:latin typeface="Whitney"/>
            </a:endParaRPr>
          </a:p>
          <a:p>
            <a:r>
              <a:rPr lang="en-US" altLang="zh-TW" sz="800" b="0" i="0" u="none" strike="noStrike" dirty="0">
                <a:effectLst/>
                <a:latin typeface="Whitney"/>
                <a:hlinkClick r:id="rId9" tooltip="https://pyautogui.readthedocs.io/en/latest/keyboard.html#keyboard-keys"/>
              </a:rPr>
              <a:t>https://pyautogui.readthedocs.io/en/latest/keyboard.html#keyboard-keys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24857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圖片 15" descr="一張含有 文字, 牆, 白色 的圖片&#10;&#10;自動產生的描述">
            <a:extLst>
              <a:ext uri="{FF2B5EF4-FFF2-40B4-BE49-F238E27FC236}">
                <a16:creationId xmlns:a16="http://schemas.microsoft.com/office/drawing/2014/main" id="{D8C930F0-B3B4-4ECC-AF72-F5D5B536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AF2755F-03EE-438A-9321-A40EA62D567D}"/>
              </a:ext>
            </a:extLst>
          </p:cNvPr>
          <p:cNvSpPr txBox="1"/>
          <p:nvPr/>
        </p:nvSpPr>
        <p:spPr>
          <a:xfrm>
            <a:off x="4451210" y="510613"/>
            <a:ext cx="965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Like us!</a:t>
            </a:r>
            <a:endParaRPr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544E6A3-91B3-4080-A69B-F4D260D95637}"/>
              </a:ext>
            </a:extLst>
          </p:cNvPr>
          <p:cNvSpPr txBox="1"/>
          <p:nvPr/>
        </p:nvSpPr>
        <p:spPr>
          <a:xfrm>
            <a:off x="3919708" y="106816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5C722AD-0277-45AF-BFBD-4E1CA60A2C63}"/>
              </a:ext>
            </a:extLst>
          </p:cNvPr>
          <p:cNvSpPr txBox="1"/>
          <p:nvPr/>
        </p:nvSpPr>
        <p:spPr>
          <a:xfrm>
            <a:off x="3907009" y="1469877"/>
            <a:ext cx="28366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dirty="0">
                <a:effectLst/>
                <a:latin typeface="Whitney"/>
                <a:hlinkClick r:id="rId4" tooltip="https://github.com/wj4y71u35j4/Youtube_0531.git"/>
              </a:rPr>
              <a:t>https://github.com/wj4y71u35j4/Youtube_0531.git</a:t>
            </a:r>
            <a:endParaRPr lang="zh-TW" altLang="en-US" sz="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263187-A002-44F4-9B32-93DD2B381C26}"/>
              </a:ext>
            </a:extLst>
          </p:cNvPr>
          <p:cNvSpPr txBox="1"/>
          <p:nvPr/>
        </p:nvSpPr>
        <p:spPr>
          <a:xfrm>
            <a:off x="3919708" y="1840811"/>
            <a:ext cx="14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Display Video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F812D0-4DE6-4D5B-B575-73B0647BCC69}"/>
              </a:ext>
            </a:extLst>
          </p:cNvPr>
          <p:cNvSpPr txBox="1"/>
          <p:nvPr/>
        </p:nvSpPr>
        <p:spPr>
          <a:xfrm>
            <a:off x="3919707" y="2210143"/>
            <a:ext cx="22955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dirty="0">
                <a:effectLst/>
                <a:latin typeface="Whitney"/>
                <a:hlinkClick r:id="rId5" tooltip="https://youtu.be/z6rNsWVWXQo"/>
              </a:rPr>
              <a:t>https://youtu.be/z6rNsWVWXQo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30672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文字, 牆, 膝上型電腦, 室內 的圖片&#10;&#10;自動產生的描述">
            <a:extLst>
              <a:ext uri="{FF2B5EF4-FFF2-40B4-BE49-F238E27FC236}">
                <a16:creationId xmlns:a16="http://schemas.microsoft.com/office/drawing/2014/main" id="{B6C88CDF-4D8E-4306-8D81-C1B7811EA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" b="1042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D528D9A-A194-47E9-BB78-E0A429796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8" y="1162881"/>
            <a:ext cx="4155825" cy="4072044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What are we aiming at?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761119-1B93-4F6E-9224-391918828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101" y="2325752"/>
            <a:ext cx="6167248" cy="4072044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AI model</a:t>
            </a:r>
            <a:endParaRPr lang="en-US" altLang="zh-TW" sz="1400" b="0" dirty="0">
              <a:effectLst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Gesture Recognition</a:t>
            </a:r>
            <a:endParaRPr lang="en-US" altLang="zh-TW" sz="1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Operating System</a:t>
            </a:r>
            <a:endParaRPr lang="en-US" altLang="zh-TW" sz="1400" b="0" dirty="0">
              <a:effectLst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Gesture control mouse &amp; </a:t>
            </a:r>
            <a:r>
              <a:rPr lang="en-US" altLang="zh-TW" sz="1800" dirty="0">
                <a:solidFill>
                  <a:srgbClr val="FFFFFF"/>
                </a:solidFill>
                <a:latin typeface="Calibri" panose="020F0502020204030204" pitchFamily="34" charset="0"/>
              </a:rPr>
              <a:t>keyboard</a:t>
            </a: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3 modes: keyboard, mouse, sleep</a:t>
            </a:r>
            <a:endParaRPr lang="en-US" altLang="zh-TW" sz="1400" b="0" dirty="0">
              <a:effectLst/>
            </a:endParaRPr>
          </a:p>
          <a:p>
            <a:pPr marL="0" indent="0"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GUI monitor icon</a:t>
            </a:r>
            <a:endParaRPr lang="zh-TW" altLang="en-US" sz="2000" dirty="0">
              <a:solidFill>
                <a:srgbClr val="FFFFFF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9F4CF5B-2BE3-4B58-B635-6775A958D4CA}"/>
              </a:ext>
            </a:extLst>
          </p:cNvPr>
          <p:cNvCxnSpPr>
            <a:cxnSpLocks/>
          </p:cNvCxnSpPr>
          <p:nvPr/>
        </p:nvCxnSpPr>
        <p:spPr>
          <a:xfrm>
            <a:off x="4329499" y="2399643"/>
            <a:ext cx="0" cy="1553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C5A648-B970-41C6-9A75-07AF24BD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74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0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63E82353-C5D1-442C-B8CB-023DECB523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438242" y="17557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pic>
        <p:nvPicPr>
          <p:cNvPr id="46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9F62BA49-5611-46A8-B440-C814BAEFEF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590642" y="19081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pic>
        <p:nvPicPr>
          <p:cNvPr id="51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983F7D12-AB71-4ECB-BD95-6E4DAFD5BD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743042" y="20605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pic>
        <p:nvPicPr>
          <p:cNvPr id="52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E1B67469-7A9A-42EE-B239-A968425819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895442" y="22129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19E6029A-0F9B-462C-AE9E-0D03E76A54D7}"/>
              </a:ext>
            </a:extLst>
          </p:cNvPr>
          <p:cNvCxnSpPr>
            <a:cxnSpLocks/>
          </p:cNvCxnSpPr>
          <p:nvPr/>
        </p:nvCxnSpPr>
        <p:spPr>
          <a:xfrm>
            <a:off x="2515522" y="3056273"/>
            <a:ext cx="5572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5F0C485-F5CC-42F4-B2FC-DC2CFE03914D}"/>
              </a:ext>
            </a:extLst>
          </p:cNvPr>
          <p:cNvSpPr/>
          <p:nvPr/>
        </p:nvSpPr>
        <p:spPr>
          <a:xfrm>
            <a:off x="3146172" y="1417312"/>
            <a:ext cx="5464428" cy="402337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Google Shape;260;p10">
            <a:extLst>
              <a:ext uri="{FF2B5EF4-FFF2-40B4-BE49-F238E27FC236}">
                <a16:creationId xmlns:a16="http://schemas.microsoft.com/office/drawing/2014/main" id="{95CB8699-F6EF-4454-BF34-047DB6C75DC6}"/>
              </a:ext>
            </a:extLst>
          </p:cNvPr>
          <p:cNvSpPr/>
          <p:nvPr/>
        </p:nvSpPr>
        <p:spPr>
          <a:xfrm>
            <a:off x="5076836" y="264911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262;p10">
            <a:extLst>
              <a:ext uri="{FF2B5EF4-FFF2-40B4-BE49-F238E27FC236}">
                <a16:creationId xmlns:a16="http://schemas.microsoft.com/office/drawing/2014/main" id="{1741282B-5643-4A9C-97DA-EDF9A2E33E1C}"/>
              </a:ext>
            </a:extLst>
          </p:cNvPr>
          <p:cNvSpPr/>
          <p:nvPr/>
        </p:nvSpPr>
        <p:spPr>
          <a:xfrm>
            <a:off x="3279470" y="264911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OpenCV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264;p10">
            <a:extLst>
              <a:ext uri="{FF2B5EF4-FFF2-40B4-BE49-F238E27FC236}">
                <a16:creationId xmlns:a16="http://schemas.microsoft.com/office/drawing/2014/main" id="{D5F72812-DFBC-46CB-AD99-31D95EA359E2}"/>
              </a:ext>
            </a:extLst>
          </p:cNvPr>
          <p:cNvSpPr/>
          <p:nvPr/>
        </p:nvSpPr>
        <p:spPr>
          <a:xfrm>
            <a:off x="6874201" y="264911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PyAutoGUI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3D7A64BB-7704-4B65-8A35-7210CFB74B0B}"/>
              </a:ext>
            </a:extLst>
          </p:cNvPr>
          <p:cNvCxnSpPr>
            <a:cxnSpLocks/>
          </p:cNvCxnSpPr>
          <p:nvPr/>
        </p:nvCxnSpPr>
        <p:spPr>
          <a:xfrm>
            <a:off x="8706583" y="3069073"/>
            <a:ext cx="5572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內容版面配置區 2">
            <a:extLst>
              <a:ext uri="{FF2B5EF4-FFF2-40B4-BE49-F238E27FC236}">
                <a16:creationId xmlns:a16="http://schemas.microsoft.com/office/drawing/2014/main" id="{ED00FF31-4296-4C71-B170-026DDBDF1CA1}"/>
              </a:ext>
            </a:extLst>
          </p:cNvPr>
          <p:cNvSpPr txBox="1">
            <a:spLocks/>
          </p:cNvSpPr>
          <p:nvPr/>
        </p:nvSpPr>
        <p:spPr>
          <a:xfrm>
            <a:off x="3298572" y="3772352"/>
            <a:ext cx="1620000" cy="323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1400" dirty="0">
                <a:latin typeface="Arial" panose="020B0604020202020204" pitchFamily="34" charset="0"/>
              </a:rPr>
              <a:t>Camera image</a:t>
            </a:r>
            <a:endParaRPr lang="en-US" altLang="zh-TW" sz="1100" dirty="0"/>
          </a:p>
        </p:txBody>
      </p:sp>
      <p:sp>
        <p:nvSpPr>
          <p:cNvPr id="61" name="內容版面配置區 2">
            <a:extLst>
              <a:ext uri="{FF2B5EF4-FFF2-40B4-BE49-F238E27FC236}">
                <a16:creationId xmlns:a16="http://schemas.microsoft.com/office/drawing/2014/main" id="{A23C7152-3F44-4372-998F-C46CE56F3E98}"/>
              </a:ext>
            </a:extLst>
          </p:cNvPr>
          <p:cNvSpPr txBox="1">
            <a:spLocks/>
          </p:cNvSpPr>
          <p:nvPr/>
        </p:nvSpPr>
        <p:spPr>
          <a:xfrm>
            <a:off x="5092102" y="3772351"/>
            <a:ext cx="1620000" cy="323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1400" dirty="0">
                <a:latin typeface="Arial" panose="020B0604020202020204" pitchFamily="34" charset="0"/>
              </a:rPr>
              <a:t>Hand recognition</a:t>
            </a:r>
            <a:endParaRPr lang="en-US" altLang="zh-TW" sz="1100" dirty="0"/>
          </a:p>
        </p:txBody>
      </p:sp>
      <p:sp>
        <p:nvSpPr>
          <p:cNvPr id="62" name="內容版面配置區 2">
            <a:extLst>
              <a:ext uri="{FF2B5EF4-FFF2-40B4-BE49-F238E27FC236}">
                <a16:creationId xmlns:a16="http://schemas.microsoft.com/office/drawing/2014/main" id="{FB4D0BA4-520B-4EC2-8253-23EEE2533410}"/>
              </a:ext>
            </a:extLst>
          </p:cNvPr>
          <p:cNvSpPr txBox="1">
            <a:spLocks/>
          </p:cNvSpPr>
          <p:nvPr/>
        </p:nvSpPr>
        <p:spPr>
          <a:xfrm>
            <a:off x="6874201" y="3772350"/>
            <a:ext cx="1620000" cy="323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1400" dirty="0">
                <a:latin typeface="Arial" panose="020B0604020202020204" pitchFamily="34" charset="0"/>
              </a:rPr>
              <a:t>Control</a:t>
            </a:r>
            <a:endParaRPr lang="en-US" altLang="zh-TW" sz="11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D7AE6E95-D606-40F5-A9AE-D4AC380F3466}"/>
              </a:ext>
            </a:extLst>
          </p:cNvPr>
          <p:cNvSpPr/>
          <p:nvPr/>
        </p:nvSpPr>
        <p:spPr>
          <a:xfrm>
            <a:off x="9576129" y="1911344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1" name="圖片 80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9BDAD408-DB36-41D8-848A-3A97FD091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650" y="2417743"/>
            <a:ext cx="1735786" cy="1302658"/>
          </a:xfrm>
          <a:prstGeom prst="rect">
            <a:avLst/>
          </a:prstGeom>
        </p:spPr>
      </p:pic>
      <p:sp>
        <p:nvSpPr>
          <p:cNvPr id="82" name="內容版面配置區 2">
            <a:extLst>
              <a:ext uri="{FF2B5EF4-FFF2-40B4-BE49-F238E27FC236}">
                <a16:creationId xmlns:a16="http://schemas.microsoft.com/office/drawing/2014/main" id="{6C2FBB70-128E-4F76-B2CB-C866EAC06B13}"/>
              </a:ext>
            </a:extLst>
          </p:cNvPr>
          <p:cNvSpPr txBox="1">
            <a:spLocks/>
          </p:cNvSpPr>
          <p:nvPr/>
        </p:nvSpPr>
        <p:spPr>
          <a:xfrm>
            <a:off x="4850072" y="4816582"/>
            <a:ext cx="2073528" cy="803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dirty="0">
                <a:latin typeface="Arial" panose="020B0604020202020204" pitchFamily="34" charset="0"/>
              </a:rPr>
              <a:t>Module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6750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5049</TotalTime>
  <Words>2534</Words>
  <Application>Microsoft Office PowerPoint</Application>
  <PresentationFormat>寬螢幕</PresentationFormat>
  <Paragraphs>1549</Paragraphs>
  <Slides>79</Slides>
  <Notes>40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4" baseType="lpstr">
      <vt:lpstr>Whitney</vt:lpstr>
      <vt:lpstr>Arial</vt:lpstr>
      <vt:lpstr>Calibri</vt:lpstr>
      <vt:lpstr>Calibri Light</vt:lpstr>
      <vt:lpstr>Office 佈景主題</vt:lpstr>
      <vt:lpstr>Power in your hand is unlimited</vt:lpstr>
      <vt:lpstr>Have you ever thought about …</vt:lpstr>
      <vt:lpstr>Our creativity might be hindered from peripheral around us</vt:lpstr>
      <vt:lpstr>Like a painter  They only need few handy tools to make huge heady works</vt:lpstr>
      <vt:lpstr>Do we really need this?</vt:lpstr>
      <vt:lpstr>How about replacing partial PC function with bare hands</vt:lpstr>
      <vt:lpstr>Operating a computer with hand gesture   is no longer an imagination</vt:lpstr>
      <vt:lpstr>What are we aiming at?</vt:lpstr>
      <vt:lpstr>PowerPoint 簡報</vt:lpstr>
      <vt:lpstr>PowerPoint 簡報</vt:lpstr>
      <vt:lpstr>PowerPoint 簡報</vt:lpstr>
      <vt:lpstr>Framework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in your hand is unlimited</dc:title>
  <dc:creator>wj4y71u35j4@gmail.com</dc:creator>
  <cp:lastModifiedBy>wj4y71u35j4@gmail.com</cp:lastModifiedBy>
  <cp:revision>186</cp:revision>
  <dcterms:created xsi:type="dcterms:W3CDTF">2021-06-07T08:18:52Z</dcterms:created>
  <dcterms:modified xsi:type="dcterms:W3CDTF">2021-06-11T05:27:52Z</dcterms:modified>
</cp:coreProperties>
</file>